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8" r:id="rId5"/>
    <p:sldId id="277" r:id="rId6"/>
    <p:sldId id="279" r:id="rId7"/>
    <p:sldId id="289" r:id="rId8"/>
    <p:sldId id="293" r:id="rId9"/>
    <p:sldId id="288" r:id="rId10"/>
    <p:sldId id="287" r:id="rId11"/>
    <p:sldId id="286" r:id="rId12"/>
    <p:sldId id="281" r:id="rId13"/>
    <p:sldId id="280" r:id="rId14"/>
    <p:sldId id="282" r:id="rId15"/>
    <p:sldId id="290" r:id="rId16"/>
    <p:sldId id="285" r:id="rId17"/>
    <p:sldId id="284" r:id="rId18"/>
    <p:sldId id="283" r:id="rId19"/>
    <p:sldId id="260" r:id="rId20"/>
    <p:sldId id="258" r:id="rId21"/>
    <p:sldId id="259" r:id="rId22"/>
    <p:sldId id="262" r:id="rId23"/>
    <p:sldId id="264" r:id="rId24"/>
    <p:sldId id="263" r:id="rId25"/>
    <p:sldId id="265" r:id="rId26"/>
    <p:sldId id="267" r:id="rId27"/>
    <p:sldId id="270" r:id="rId28"/>
    <p:sldId id="269" r:id="rId29"/>
    <p:sldId id="268" r:id="rId30"/>
    <p:sldId id="272" r:id="rId31"/>
    <p:sldId id="273" r:id="rId32"/>
    <p:sldId id="271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1FDA-A3FD-4182-BE6F-A26478E040BC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54594-7D62-4283-9E5C-1B47B0112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BqGmZgfRJwmBHM&amp;tbnid=Mmzl-6657juWFM&amp;ved=0CAgQjRw&amp;url=http%3A%2F%2Fsidedish.dmagazine.com%2F2010%2F06%2F09%2Fsomebody-help-this-poor-girl-how-do-you-split-a-restaurant-check-equally%2F&amp;ei=Z4TOUs-RDbOzsQS23YDgDA&amp;psig=AFQjCNEgiAV-GoFgb2pO2OxWG7RZqMbaqw&amp;ust=1389352423292169" TargetMode="External"/><Relationship Id="rId2" Type="http://schemas.openxmlformats.org/officeDocument/2006/relationships/hyperlink" Target="https://www.google.com/imgres?imgurl&amp;imgrefurl=http%3A%2F%2Fsidedish.dmagazine.com%2F2010%2F06%2F09%2Fsomebody-help-this-poor-girl-how-do-you-split-a-restaurant-check-equally%2F&amp;h=0&amp;w=0&amp;sz=1&amp;tbnid=Mmzl-6657juWFM&amp;tbnh=220&amp;tbnw=229&amp;zoom=1&amp;docid=BqGmZgfRJwmBHM&amp;hl=en&amp;ei=XoTOUuWEAcXNsQS_4YH4Cw&amp;ved=0CAIQsCUoA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%3A%2F%2Fwww.englishexercises.org%2Fmakeagame%2Fmy_documents%2Fmy_pictures%2F2010%2Fnov%2F2E2_waitress.gif&amp;imgrefurl=http%3A%2F%2Fwww.englishexercises.org%2Fmakeagame%2Fviewgame.asp%3Fid%3D5270&amp;docid=gqRS_MNjj76dhM&amp;tbnid=k_U4678m9jXjDM%3A&amp;w=200&amp;h=300&amp;ei=EIPOUtbgGtDNsQS72IH4Cw&amp;ved=0CAIQxiAwAA&amp;iact=c" TargetMode="External"/><Relationship Id="rId7" Type="http://schemas.openxmlformats.org/officeDocument/2006/relationships/image" Target="../media/image20.jpeg"/><Relationship Id="rId2" Type="http://schemas.openxmlformats.org/officeDocument/2006/relationships/hyperlink" Target="http://www.google.com/url?sa=i&amp;rct=j&amp;q=&amp;esrc=s&amp;source=images&amp;cd=&amp;cad=rja&amp;docid=gqRS_MNjj76dhM&amp;tbnid=k_U4678m9jXjDM:&amp;ved=0CAUQjRw&amp;url=http%3A%2F%2Fwww.englishexercises.org%2Fmakeagame%2Fviewgame.asp%3Fid%3D5270&amp;ei=AIPOUvXHBK_JsQTngoGQDA&amp;bvm=bv.59026428,d.eW0&amp;psig=AFQjCNGYhsMhZzdB82dG5o3syaJZyrQKpw&amp;ust=13893520323859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source=images&amp;cd=&amp;cad=rja&amp;docid=gqRS_MNjj76dhM&amp;tbnid=k_U4678m9jXjDM:&amp;ved=0CAUQjRw&amp;url=http%3A%2F%2Fi-can-draw-cs.blogspot.com%2F2012_12_01_archive.html&amp;ei=QoPOUtfwOeqjsQTisYGQDA&amp;psig=AFQjCNGYhsMhZzdB82dG5o3syaJZyrQKpw&amp;ust=1389352032385982" TargetMode="External"/><Relationship Id="rId5" Type="http://schemas.openxmlformats.org/officeDocument/2006/relationships/hyperlink" Target="http://www.google.com/url?sa=i&amp;rct=j&amp;q=&amp;esrc=s&amp;source=images&amp;cd=&amp;cad=rja&amp;docid=gqRS_MNjj76dhM&amp;tbnid=k_U4678m9jXjDM:&amp;ved=0CAUQjRw&amp;url=http%3A%2F%2Fi-can-draw-cs.blogspot.com%2F2012_12_01_archive.html&amp;ei=LYPOUqntDNPPsATX2oHgCw&amp;psig=AFQjCNGYhsMhZzdB82dG5o3syaJZyrQKpw&amp;ust=1389352032385982" TargetMode="External"/><Relationship Id="rId4" Type="http://schemas.openxmlformats.org/officeDocument/2006/relationships/hyperlink" Target="https://www.google.com/imgres?imgurl=http%3A%2F%2F2.bp.blogspot.com%2F-tDgziNtniW8%2FUMk3Ryd6TJI%2FAAAAAAAADMg%2FyB3oA6riGnY%2Fs640%2Fgar%25C3%25A7onete%2B2%2Bcolorido.png&amp;imgrefurl=http%3A%2F%2Fi-can-draw-cs.blogspot.com%2F2012_12_01_archive.html&amp;docid=uyE180uLN4nz0M&amp;tbnid=XiP2ak5UCyvsNM&amp;w=880&amp;h=1600&amp;ei=EIPOUtbgGtDNsQS72IH4Cw&amp;ved=0CAMQxiAwAQ&amp;iact=c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%3A%2F%2Fthegraphicsfairy.com%2Fwp-content%2Fuploads%2Fblogger%2F-TI5RDx9oCYw%2FTwcbo_ntHZI%2FAAAAAAAAQGM%2F-ccjedkr-vg%2Fs1600%2Fplate%25252Bvintage%25252BImage%25252BGraphicsFairy2blu.jpg&amp;imgrefurl=http%3A%2F%2Fthegraphicsfairy.com%2Fvintage-clip-art-antique-china-plate-4-options%2F&amp;docid=b8Fip4c51VdeCM&amp;tbnid=U_uGBo8TNohtZM%3A&amp;w=1600&amp;h=1573&amp;ei=DoTOUrX1A9PPsATX2oHgCw&amp;ved=0CAIQxiAwAA&amp;iact=c" TargetMode="External"/><Relationship Id="rId2" Type="http://schemas.openxmlformats.org/officeDocument/2006/relationships/hyperlink" Target="http://www.google.com/url?sa=i&amp;rct=j&amp;q=&amp;esrc=s&amp;source=images&amp;cd=&amp;cad=rja&amp;docid=b8Fip4c51VdeCM&amp;tbnid=U_uGBo8TNohtZM:&amp;ved=0CAUQjRw&amp;url=http%3A%2F%2Fthegraphicsfairy.com%2Fvintage-clip-art-antique-china-plate-4-options%2F&amp;ei=DoTOUu-BBKbQsATKzIGADA&amp;psig=AFQjCNEAVH7COdgbbspmEuyxAN4s8bLJzg&amp;ust=138935231768055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hyperlink" Target="http://thegraphicsfairy.com/wp-content/uploads/blogger/-TI5RDx9oCYw/Twcbo_ntHZI/AAAAAAAAQGM/-ccjedkr-vg/s1600/plate%2Bvintage%2BImage%2BGraphicsFairy2blu.jpg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url?sa=i&amp;rct=j&amp;q=&amp;esrc=s&amp;source=images&amp;cd=&amp;cad=rja&amp;docid=8M2XrJi18W4PuM&amp;tbnid=kark1PCIpDwgyM:&amp;ved=0CAUQjRw&amp;url=http%3A%2F%2Fwww.restaurantsource.com%2Foneida-restaurant-flatware-glassware-dinnerware--flatware%2Foneida-flatware%2Fbellini-18-10-sant-andrea-flatware%2FProdDesc-T029KPTF-10526.aspx&amp;ei=IYLOUvPmKOuhsAT_ooD4Cw&amp;bvm=bv.59026428,d.eW0&amp;psig=AFQjCNEe28w3oSEPmoF7iYeGj5_xCCd_Vw&amp;ust=138935182912732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yloreason.com/corkscrew/wp-content/uploads/2004/12/sugar-cubes.jpg" TargetMode="External"/><Relationship Id="rId3" Type="http://schemas.openxmlformats.org/officeDocument/2006/relationships/image" Target="../media/image31.jpeg"/><Relationship Id="rId7" Type="http://schemas.openxmlformats.org/officeDocument/2006/relationships/hyperlink" Target="https://www.google.com/imgres?imgurl=http%3A%2F%2Fwww.tayloreason.com%2Fcorkscrew%2Fwp-content%2Fuploads%2F2004%2F12%2Fsugar-cubes.jpg&amp;imgrefurl=http%3A%2F%2Fwww.tayloreason.com%2Fcorkscrew%2Farchives%2Fhey-sugar-warming-up-to-dessert-wines%2Fattachment%2Fsugar-cubes%2F&amp;docid=035imWJXxOMWUM&amp;tbnid=78hb-wO0Jo-QCM%3A&amp;w=282&amp;h=203&amp;ei=sITOUpmvA7O-sQTLyYDYBQ&amp;ved=0CAIQxiAwAA&amp;iact=c" TargetMode="External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5" Type="http://schemas.openxmlformats.org/officeDocument/2006/relationships/hyperlink" Target="http://www.google.com/url?sa=i&amp;source=images&amp;cd=&amp;cad=rja&amp;docid=tDT5CY_tKrnpaM&amp;tbnid=h_JJfVlanJcKQM&amp;ved=0CAgQjRw&amp;url=http%3A%2F%2Fwww.valdosta.edu%2F~jihall%2F&amp;ei=kYTOUpbxEIujsQSPtYHgDA&amp;psig=AFQjCNGmweva-UUjQgOfLtfddeM7_3s7lg&amp;ust=1389352465347776" TargetMode="External"/><Relationship Id="rId4" Type="http://schemas.openxmlformats.org/officeDocument/2006/relationships/hyperlink" Target="https://www.google.com/imgres?imgurl&amp;imgrefurl=http%3A%2F%2Fwww.valdosta.edu%2F~jihall%2F&amp;h=0&amp;w=0&amp;sz=1&amp;tbnid=h_JJfVlanJcKQM&amp;tbnh=224&amp;tbnw=224&amp;zoom=1&amp;docid=tDT5CY_tKrnpaM&amp;hl=en&amp;ei=goTOUpvOB5LIsATPpoKADA&amp;ved=0CAUQsCUoAQ" TargetMode="External"/><Relationship Id="rId9" Type="http://schemas.openxmlformats.org/officeDocument/2006/relationships/image" Target="../media/image33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Let’s go to a restaurant</a:t>
            </a:r>
            <a:endParaRPr lang="en-US" dirty="0"/>
          </a:p>
        </p:txBody>
      </p:sp>
      <p:pic>
        <p:nvPicPr>
          <p:cNvPr id="6146" name="Picture 2" descr="businesses,chairs,counters,fast foods,foods,ice cream,ice cream parlor,ice cream parlors,ice creams,photographs,plants,restaurants,service counters,signs,ta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828800"/>
            <a:ext cx="3095625" cy="3095625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Vamos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un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restaurante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Red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Pelirroja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heerful,Communications,connections,curly hair,facial expression,females,happiness,iStockphoto,listening,Photographs,portraits,red hair,smiling,talking,women,wor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Black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negro</a:t>
            </a:r>
          </a:p>
        </p:txBody>
      </p:sp>
      <p:pic>
        <p:nvPicPr>
          <p:cNvPr id="1026" name="Picture 2" descr="alternatives,anime,avatars,faces,fashions,females,girls,hairdos,hairstyles,hipsters,manga,people,persons,teenagers,teens,wo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young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joven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Asian,children,daughters,Fotolia,girls,happy,ponytails,schools,smiling,students,you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52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Grey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canoso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 descr="business,suits,businessmen,expressions,faces,gray hair,males,senior citizens,sitting,waiting,people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viejo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elderly,fotolia,grandfathers,happy,independent,portraits,smiling,timel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6764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young man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joven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boys,casual clothing,iStockphoto,leisure activities,males,men,nature,outdoors,parks,Photographs,portraits,recreational pursuits,staircases,steps,teenagers,teens,young adul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handsome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guapo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young woman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joven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beautiful,Berlin,cute,Europe,females,Germany,iStockphoto,leisure activity,lifestyles,outdoors,park benches,Photographs,portraits,posing,Reichstag,relaxation,sitting,women,young adult,young wo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otras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menu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menú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dining,food,menus,text,restaurants,leis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man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hombre</a:t>
            </a:r>
          </a:p>
        </p:txBody>
      </p:sp>
      <p:pic>
        <p:nvPicPr>
          <p:cNvPr id="16386" name="Picture 2" descr="20-25 years,25-30 years,argyle,brown eyes,brown hair,cheerful,collars,facial expression,fashion model,happiness,iStockphoto,males,men,Photographs,portraits,smiling,sweaters,twenties,young adult,young 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050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bill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cuenta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2" name="AutoShape 2" descr="https://encrypted-tbn2.gstatic.com/images?q=tbn:ANd9GcTWhZDBcMHUhNQZfDMJgFzgyr_CGNBtIp2Wc0F72TDOoYCHsPu2IE97OQTb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https://encrypted-tbn2.gstatic.com/images?q=tbn:ANd9GcTWhZDBcMHUhNQZfDMJgFzgyr_CGNBtIp2Wc0F72TDOoYCHsPu2IE97OQTb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https://encrypted-tbn2.gstatic.com/images?q=tbn:ANd9GcTWhZDBcMHUhNQZfDMJgFzgyr_CGNBtIp2Wc0F72TDOoYCHsPu2IE97OQTb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8" name="Picture 8" descr="http://t1.gstatic.com/images?q=tbn:ANd9GcTcrOV6YC0HBDkVltAUuIZWPUh7Dlf1afMw5outHkU5rmFNS5R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600200"/>
            <a:ext cx="3771900" cy="36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waiter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camarero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expressions,formal wear,males,men,menus,occupations,people,photographs,senior citizens,seniors,smiles,smiling,tuxedoes,wai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waitress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camarera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4" name="AutoShape 2" descr="data:image/jpeg;base64,/9j/4AAQSkZJRgABAQAAAQABAAD/2wCEAAkGBhQSEBQUExMVFRUWGRgXGBcYGBwYHRYVFxQVHR4eGhcaHyYeHBwjHB0bHzAgIycpLi0sFx4yNTAqNSYrLCkBCQoKDgwOGg8PGikkHyIqLCksLCwsLCwpKSwsLCwsKS8pLCkpLCksLC0sLCkvKSwpLCksLCkuKSksLCkwNSksNf/AABEIAPAAoAMBIgACEQEDEQH/xAAcAAEAAgMBAQEAAAAAAAAAAAAABgcDBAUCAQj/xABIEAACAQMCAwUEBwUGAgoDAAABAgMABBEFIQYSMQcTQVFhIjJxoRQjQlJygZFDYoKSwQgVJDOisVPCJVRjg5OjstHh8BY1RP/EABkBAQADAQEAAAAAAAAAAAAAAAABAgMEBf/EACURAQEAAgICAQMFAQAAAAAAAAABAhEDIRIxBEFR8CIyYXGBE//aAAwDAQACEQMRAD8AvGlKUClcPjTihdPspblhzcgwq9OeRjhRn49fQGq44D0S/wBXX6de31zFExIihgcwhgDgn2Tsudh1JwTnzC46VHrfRWs1LLeSmNQSy3TiRQo8e9OHTbxLEDyNRXW+33T4GKx95cEeMYAXP4nIz8QDQWXSqaX+0nBnezlx594hP6Y/rXd0ft802YhZDLAT4yJlf5kLfOgsilYbO9SVFkidXRt1ZSGBHoRtWagUpSgUpSgUpSgUpSgUpSgUpSgqT+0fdEWFug6NNk+vLG/9T8qnWgFbXT7WMD3IYh0xuI1ycepyfzqA/wBpGL/BWreAmI/WJv8A2rvaxqxXTI5xvi1WUZ8SLcMM/nVM7qdLYTd7QDjnX59YvGtY5O7s4GxI3g8g67faI6BemxNd/hbR9NtAOW3SRxj6yYCRiR5cw5V/ICo/oNh3NvGn2sBnz1LsAWz652/KtyaUKpY9BufQefwHX4CuLPny8tYuzHhx1urb0/XonHKAAPIdP0rV1rgDT71T3ttESftqAj/zrg/rmq2trsocqanPDeuMcAmteP5G+qz5ODXcQmXQbnhu4FxBI8+muwE8Z3aIMccxA2yNsOMZ6EdDVzwTK6hlIZWAII3BBGQQfIisVzbJNEySKGSRSrKehVhgg/lXN4OsGgsooXPMYQ0QPmkbsqZ9eQLXW5XapSlApSlApSlApSlApSlApSlBW/b9Y95o7NjPdyxv8ASV/wCauLcXPe8NRt4/Qyv/AIasv+y1P+0bTe/0q8j8e5dh+KMc4+a1W3ATibQUjbp9fEfwsT/Rqz5LqbX4+7pq21wJERx0ZVYfxKDW0lgXQk45NlPN0PMQoB8NyQN/Oopo1+9vYSd4hLWxZMdOYBhjBx036+lTTVb1TwxPMUaJ5EjwrbH2pIypU+Kkbg/7EGuLHhuWd+zsy5pMZ93Dbs31SA/4MiSLwikPu79FLbY/MHf867ukprNvu+lxSfgnC7fmzVN9L47txY281xcwRu8MbsGkUHmKKWwuc9T0A8a29N4gjuYhLExaNs8rEEBgCQSAd8ZB3rr8MZ3XNLll1EB4m7Q9WFrIi6RcW7kDlmSTve7wQc8oiOdgRufGtfQ/7R0JEa3VvIrYUPIhVhzY3bk2IGd8b14u21aW6n0m3uY44lHeLK5bvfosjABRJuTyk8uR7XrWh2fcK28epX2kXkaTqAJI3dQrZULkqQeZeZWB2P2K2ZWaXdpmpxXESTQuJI3GVZehH9D4YPStqoVwdwk2lXEkETs9nPl4wxy0Ey4yuftK67g/9ng7nJmtEFKUoFKUoFKUoFKUoFKUoPMiAgg7g7H4GqP7O4jFYXcP/Bupowfwqn9avFjjrVH8ISZsbqZT7M93PIn4SVA/2rLm/ZWvF+6NfUbAzxSRDrIrKPxEez/qxW/xRqP95aZpcCewktzHb3XgYZUAHIfIkliAeuF862NCg5p0+I/3qUcQcBss8lzZhG77H0m0kPLHccpyHVx/lzA7hvPfbfOHxfVa/J9xraj2TaWG5vogGMbB3AOPMc1dWJQihUAVVACqBgAAYAA8q2Jr0MAp5lflBKSY5wM4ycbHfbIyP1rUmmCqWY4A3J8hV87dteLGTHbBHaf9JW84691NC/qpMbrv6EN/NUH1S6MfGkJH2xGp+D25FS2z4vtXuIoopkmlc7LGeblGN2YjYADP61CtYj73jKALvymEn05IOY1rx7125+aTe4vilKVowKUpQKUpQKUpQKUpQK0LfW4nuJbcMO9iCsyHY8rrkMB4r4Z8CK36h/GnZbaanIkk/eJIg5eaNgCyAk4bII6k79d6Dmcb8Y/SWOmacwluZgUkkU5S2hOzszDbmwcYHTPngHV1HRFt4YbODJSJQufEkdSfVmyfzqZcM8HW2nxGO1jCA+83V3PmzHc48B0HhWx/ca5zWXLjcpqNePKY3dRbhnROWRSR0OanTrkEb77bbfOsVvZqnStfWtZjtbeWeQ4SJSzfkOg9ScADzIqePDwmkcmfldoNcIupQOGdo7m1mlhEybMksZwHGMbOnKWXockeAxHP/wA5ubBu71OAlM4W6hGUceHMvgfhg+njWTsRmkuIr+4f9rcc3pzlWZgP5l+VTya1zlSAQdiCMgj1B61nn1e3Rx947l1UIh7Q9Itw88Rj7xhkrHFyySHrgnlA6+Z9a89jegTXN7cavcry97zCEEdeYjLD90KAgPjk+VSTTuF7A3Zj+h2/OsaSk90uwaR1G2MdUPhU+RcACtMIx5bd9vVKUrRiUrwZl5uXI5sZxnfAIGcdcZI39a90ClKUClKUClKUClKUClKUCvzx248QtPfGytu8YKFMyJlhJMqkj2B9xOpHlv7oq0OJeNxJK+n2AE90UfnYE93brykEuy9W8Ag8SASKjf8AZ8trZ7N5RGv0pHMckh3YoQCuCTsMbbYzy0Em7KbK2TSYFtpFlGOaRh175t2DDqpHTB8AKkbWm9QviHs5nguGvdHlEE7bywH/ACp/Hp0U/LfYr46lt20CFZY9RtXtLqONnVTkpMyqcBD1HMdh1H71VuO18crHR4Jn7/V9VkHuRG3tkPrGspbH8R+dd7RuLA91JZTqIrqMcwA92aLwkiJ3x5qd1OdyBmuN2UaSbPS++uWCyXDNdTM5C8vPggsTsPZAJzjGTUC7Ye0C1N1Zy2UqyXNs7MZE3Tk29gsPeBI8CRgt51ZW3a+K+M2Bmo7rHGCw2P0tYpZlKI4SMZYrIAQceAAOSfCovoHb3p84AmL2z+Iccy/k6Z2+IFDWmfWb9ryR2tPqtR092Kxsdp4HwSp845FC4Pgyjp1qV8J8UR39uJowVIJSSNtmilX3kYeBB/UVDeIraO8K3+kzxSXduOiMD3sR3McgBzg+BPQ/LHp133x/vXTkPfe5e2fumXk94Y8J08CfeHx3xwzs/Tl7/PyLWfWLPpWnpOqx3MKTQtzI4yD0PqCDuGByCDuCCK3K2UKUpQKUpQKUrzITg8oBODgE4BPhk4OB64NBh1DUI4ImlldY40GWZjgAfGqc1vtAvdZmaz0hGjh6SXJyvs+fN+zX0HtnyHSptqPZ0b6RX1K4aZVOUtosxQp8dy8jeHMSOp2Fd+zNraBLaPuofuRDCc22/KDjnPmRk+dBz+A+A4dLt+7j9uRsGWUjBkb+ijfC+GfEkmoFc2x0DWWuMEadenlkIziGQkkZA8ASSP3WYdRVrS34Fc/VDFcRPDMgkjcYZT0I/ofEHwNGs4sq5nHXadbabCrMe+kkXmijRh7a+DFtwqH72+fAHBqP2Gj3WvW3NqUMNvbt7UCop78ZGz94xPKvTbHteQGM8XQ+x6KLUO9ml7+2jA7mJ9znJwsmdii9cDY53A3Btf8AvQUP+Of2Vd2m293NohgkJee1mjExUH6+IhljkA8mJUkeDKw8K1OGuw6CFEkvmMsuxMSnEaHrgkbuR47gdevWrNursFw/jgqfVc5H6EZHllvOtGecsajbo4vjW3eTbS5AwBsBsAPACtK/4as7kkz2sMhPVig5j/GMN8685rncQ20sluwgkaOdfbiYHHtj7LDoVYZXB23B8Kh058U10xXHZTDEwuNMY2l0m6nmZo380kUk+yem36HFYYo5Od7+2iMd3GRHqFkP2mBnmTwLY9pH6MNvOs/Zh2gf3hEyygJcRYEijYMDsGA8NwQR4H4iphfab9YtzEPrVHI4/wCNDnJQ/vA+0pPQ5GwY1XLCZTVedeu56QfjDWDFp8l9p83dLcNGJvZJCF3CmZV6pIPdfbfxHMMncseE7izZWTVLqYnBZZsSRuPH2SeZc+jbV3L/AIXjbvGjXmguAe/hxs3MN3UdQ+OoHXGfeANRnjrUTZWkdoJWkl5SOcf5gtVIUE4/auSsKkdWJbwIquPnrV+n1J4y7rs6hrCzQ8x1BrNFYjvVMQDEeGZVORkHHLjO/UVXi8bxl7sTavMs8RH0aeJm7mccpwGt+UoCCAGxgHm28zgtuGDfarbae4BjtF7275dl71uUtGuDsqgRwgeAVqtCDsi0pf8A+OM7k+0WPU9Nz0HStMZqKZ2W9Kpk49tEso7m2uJoNSXlZ4Q80kUrBsMrLISvKRltjtnGa/QcMnMoOCMgHB2IyPEVW15wTaSavbQQWsMcdqv0qdkQDmdmIhjJ69VZyD1AFWZVlSq17a+LJ7WG2gtpDHNcy4516hF5QcHwyzL+WasqqX7VIzNxFpUHgO7f9bhi3yjFBcxOBXA4gginjaOaNZEPVWGR/wDB9RuK7dy2FqOX771FdXx8Jle0D1I3WmfWwu9zZrvJC7c0kK596OQ7so+63T5iU6fqKTxJLG3MjgMp9Ph4HwI9KzsoIwRkHYjzFQjss9iO8gB9iG6kVB5L5fKod0nhlJPVTjNM18pRs0I9IAunuO8lJZBH3Zb6sYI3Cfe26/Hzr3Pd8s8SHpIrgfjTlYAeG685/hFedYS4KL9GaNX515u8BIMefaAx44rl8Zz90LWb/h3UWfwyBo2+TfKjLK+Muv7SKlfaAUaq24TtzBxTcIgwrpIzAeTKr/8ArxV7Wp2qnuzKD6Tquo3nVQwgQ+Yzv8kX+arU1jW4bK2eeduSNBknxJ8Ao8WJ2AqXkZ61/tfbXWg93Pb/AGoUikOPKXvNvj7BP8Qqp9VuHW7uL2deY25VzH73NeuMWtsMde5Rg7cv25G9DU27P9Pmzdahdr3Ul4ysI2P+TbxKwjDeTYJJ/LpXNk460O2ZVNwkjRyvKGCtL9dIW5n5lHKW3IB8BsMVLB1ezDg9rG1LT73Vy3fXDePMxJC5/dyfzZqmDuACScAbknwAqurrt90tM8rzSfhiIz/MRW3p3Hd3fD/C6XIIz+1u3EKY/AqszD4UEk4c08oskrjElw5lfPVRgKiny5Ywox581ditawSQIO+ZGfx5FKqPQAsx/MnfyHStmgVUPHYK8VaU5HssgUH17yYf8w/Wreqp+3BO5n0u86CG45WPoWjcfJG/WgtC86VG73rUku+lR+5iyaiu74t006rXgi87jWdQtX2712kTPiwZm+auT/CKsDWdatrRc3EyR56An2j8EHtH9Kp3jXiu3uL2C408TG4jIyeTaQL7vsg8xPgdtwfSjXm5MZZZe5V10qP8I8bLfbC1uI8HlZivMiuBupYbgj1A8Kl30KobTmxvcc26uljRndgqICzMegUDc1Ee0uZZdHkkRuZT3Toy+I5xg/Op/JpiupVlDKRgqRkEHwIOxFQrtethFpBjjULzyRRoqjH2s8qgeg6CpZ8vJPGz+EoslLojfeVW/UA1sXid1BLIduSN3z5ciM39K3IYo7eFe9dI1RVUs7BR7Kge82B4VGOJO0Gzltrq3tTJdytBMp7hC6pzRuOZnOFCjrnPhtk7UY8nyOtQ7CNI7vSEcjeZ3k+IB5B8lrsajpBvtUQSDNtYhX5SNpLuQZXPgRHHyn4yfGvnZukkOmWqyCNFEKcqKWZvaHNzMxAAJ5s8gBx9412NV4kgtYmlmdIowd2Pi3kAN2Y+Q3puOLVrNxDoCXkJhlLiNiOdUbl7wD7LEb8pOCQMZx5VHG7ObSMcsdlByjzjVj/M2T8650fahdXX/wCt0yadN8TSsIUPquc8w/MVxtV13iZvZS0gh/eTkb5vIw+VRlNpwy8a6OufQdJj754YYm35AkaCRz5JtnyycgDxqV8E/SJIBPcjkaXDrCP2UZHsgnqXI3YnxOMDFVbw52PX11epdapMrBWVmUv3rycpyE29lU8xn4Der2qMcJFsuS3opSlXZFQjtm0f6Ro1xgZaLlmH8B9r/SWqb1hu7VZY3jcZV1KsPNWBBH6Gg5PD+ofSLC2mP7SGNz8Sgz881WGv9odxe3RstHTnbcPceAAOCVJ2VB989fAdM9nStEuptCbT4HRJYppbSR2yMRLKxJGN8shXbyaphwRwPBpluIoRzMcGSUjDSMPE+QHgvh6nJJeZ2TUQvh7sKgU97fyPdztu2WYJn9ed/iSPgKsHT+H4YF5YYo4l8kUL+uBv+dYuKOL7bT4u8uZAgOeVRu7keCL1Px6DO5FVHc9oer6w7R6ZA0EIODJtn+KY+yvnyrv6miJlr0tefTLa3la4ZkgZxiRiwjWTGcFwSASPvdfWvVrrdpKeWO6t3PXCzRscfANVJa7wJbafyyapcy3t5L7ltExy5zgc0rZflztnAOegbFdnQeyG4vQGuljsLY7i2gUd4w8O8dst/OWP7q0T51KeJO2HT7UlI2N1L0CQ7jPkZPd6/d5vhUL1e21rWpICLUWcUTd7Gz5XDDlwzFvaYjwwg6narU0ThKw00f4eBFfpzn2nP8Z3/IYFZrrU2f0FUyzmLTHDLNArLsfiLCXUrua9l+7zMEHpzElyPhyj0qXC2jjt2gt4khjKsvKg5R7Skb46n1OTWxFAznYE1i13U4bCNWmy8jnlhgTd5pPBUX44yegzWW8svTXx4+Odvhm7mNMgknljjRfekfl2VR8BknYAAk4Arg8X2UFkYb7UYjd5lWLlG8VojAnmSIj6w5UAs27E5GNlqU8MaHKG+lXmDcuMBF3S2jP7OPzPTnfqxHkBXU1/Q4ry2kt5hmOQYOOo8iD4EHBHwrXHHTnz5Lk2rO5SSNHjYMjKGVl3BUjYj0xXJ1ac82KqXTNavOGbj6NdK0+nux7uRfs53ymdgfFoyfMg+dgrxbZXS95DdQkYyQXVGUfvI5DD9Kjk3rpbhsmXbde75YJ+ZuUCKQ833cIxz+WM/lXb0TUfpFtDNjHexxyY8udA2PnVL9o/aVELeS0tHE0sw7t3T2lRDsQrD3mb3dsjBNXFwxp7QWVtC3vRwxI34ljUH55qeOWTtHNZcunTpSlXZFKUoOVYad3V1cMB7M/dyf8AeKvdt8PZWM+u/lXD7RO0SPTYgqr3t1LtDCMkkk4DMBvy52wN2Ow8SO7xLryWdtJO4LcowqD3pJGOFRR4lmIFRLgHgeTvn1LUAGvZt1Q7i2jPRV8mxt6DbrkkKt4D0z+8tbkj1fvZJlVyEdiBzowJQjwUAsQqkDbxzX6BvcWtpIbeEHuo2McMYxzFVJCqFG2TtsPGqt7UdIk03UoNZt05kDBbhR8OXJ8g6eznwYDzqzOGuLLa/iEltKHGBzL0ZCfB16g/LyzQRHs54GkRm1HURz30x5hzb9whGwA6BsbfujAGN8zS8vj0Wt2SLNeVs1HrVct300xuM7rhi0dzW/b6KBu1Yde4ttLFc3E8cW2QpOXb4IPaP6VVOsdq19qsptdHhdFOzTH3+U+OfdiXruST5YO1VnHJ7Xy5sr1E0447TYNO+ogX6ReNhUhTflY7DnI3H4R7R9M5pwNwPKspv9Rbvb6QbA7rbIc+xGOgO+5HTJA8SfnZ12Uxad9dKwnu2zzSnJCc3UJnffxc7n06VO3cAEkgAbknYAfGtGDh6FxnBdXN1bISJbV+Vgce0OnMuOo5sg+Rx5iu9VAa9xJDZcSR31vIHt5/YmdM8hbZZQH91+X2JCVJGSKv4HNBr6jpsVxE0U0ayRsMMrDIP5efrVS8R/2c4ZGL2dwYc/s5F7xR+FgQwHx5quOlBVPAfYTHZzrcXMonkQ5jRV5UVh0Y5OWI6joAfPwtalKBSlKBSlKDxJCrY5lB5TzDIBww8RnofWvdKUGG8s0ljaORQ6OCrKwyGU9QRX5d4k4TEerPBo8ks7LlsR55oSM8y96DuB05tuuNz1tXjnjWe8ujpWmH6w5FxcA+zCo2YBh0I6E9c+yN+kt4K4TttNgEMAyxwZJCPalYeJ8h1wvQfqSTJaoJb7iGP2P+kttvdlb/AFYOf1rdGgcSXKsWN7gAnDSmPO3QLzAk+mKs/iDiO4n1+1sLaRkjhHf3JX7Q2IVtumOUepk9KsN3oh+OooRbXB+n2szkbmNnMBY5+0xRmI+GPjVnaP2+W9rD3dvpYiUHZEmAB6blu6yW9SCdutXdPErjDKGHkwBH6GsUFjGnuRon4VVf9hVvFXyVZH2n6ze7WWmCMH7cgZgM+PM3InyNdGy7Nby9IfWL15F2P0WE8sf8ZUAHH7o/iqys0zU+KPJXPbPwpGdF+pjVBaMroqjAEZ9lgB8Dk/DNdzsh4i+maTAzHLxfUv8AGMAAn1Kcp/OpNfWKzwyQv7siNG34XUg/I1Tf9n+7a3vL6wk95fax4B4nMb4+OV/lqtWi8qUpUJKUpQKUpQKUpQKgfapxk9tElra5N7dHkiA6op2L+nkD55P2TU1vbxIo3kkPKiKXYnwVQST+lVTwtavczy6pOCJLjaBD+xtui48iw3+BP3jRpx8d5MtR0+DOG00627tMNK+Gml8Xf49eUZOB6k9Saktld4yzHCqCSfIAZJ/SufXK4xuWTTbrk3Z07pR5tMwjx/qNQ9LPDHDjumbsj03vEudTkH1t9KzLn7MCsQq//fur5V0u0Gx1B4kk06fkljJLRELyzKcbZYYyMbDYHJ9KkmjaYttbQwL0ijSMevIoGfzxn86ytV5Hj1VOl9q99F9XfaVclxsXhjbDfwEY/MNj0Fd+Dj26nH+H0m7JPjOUt1HxJyflU1zXO4i1xLO1luJD7Malsfeb7Kj1ZsD86shyuD7i5me4luJEBWUxCKIHu1aNUBPO3tOfDwGQcDepNUZ7Nrd10yBpP8ybmuH9WndpM/mGBqTUnpFZI6pm4tvofGUZAwt0Ob495Gyn/wAxTVzRVWPbDZ93faReDbkuViY+jOjD5CT+aqVeLVpSlQkpSlApSlApSlBFeObc3IisxnklbnnI/wCrxEEr8ZHKJ8OfyrWfrtsOgHkBUmurQZZgPaYAE+i5wPhux/iNcGezOaiu/wCJZJWrWDUdOMwgXGV+lW7N+GN+f/dRXQjsia7mnWfKKNfkck8NN9ula71sGsZSryvKrSvjJ3T90FMnK3IHzyl8Hl5sb4z1xVWXXA+r6pPGNTkhitUYMYomHtY8gudz05mO2TireKV85Km9qsaIAAAMADAA8AOgr7Xvkr0qVO0afYxUL7Z7bOkvIBkwSRTDw92QA4PhsTvU4Va4PH9qJNLvVIz/AIeUj4rGzD5gVSrx3hX2vEWeUZ643+Ne6hJSlKBSlKBSlKD4RWJrUGs1KJls9MK2oFZQK+0oW2+ylKUQ+Ypy19pQfOWvtKUCsF/bd5E6ffVl/mUj+tZ6UClKUClKUClKU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data:image/jpeg;base64,/9j/4AAQSkZJRgABAQAAAQABAAD/2wCEAAkGBhQSEBQUExMVFRUWGRgXGBcYGBwYHRYVFxQVHR4eGhcaHyYeHBwjHB0bHzAgIycpLi0sFx4yNTAqNSYrLCkBCQoKDgwOGg8PGikkHyIqLCksLCwsLCwpKSwsLCwsKS8pLCkpLCksLC0sLCkvKSwpLCksLCkuKSksLCkwNSksNf/AABEIAPAAoAMBIgACEQEDEQH/xAAcAAEAAgMBAQEAAAAAAAAAAAAABgcDBAUCAQj/xABIEAACAQMCAwUEBwUGAgoDAAABAgMABBEFIQYSMQcTQVFhIjJxoRQjQlJygZFDYoKSwQgVJDOisVPCJVRjg5OjstHh8BY1RP/EABkBAQADAQEAAAAAAAAAAAAAAAABAgMEBf/EACURAQEAAgICAQMFAQAAAAAAAAABAhEDIRIxBEFR8CIyYXGBE//aAAwDAQACEQMRAD8AvGlKUClcPjTihdPspblhzcgwq9OeRjhRn49fQGq44D0S/wBXX6de31zFExIihgcwhgDgn2Tsudh1JwTnzC46VHrfRWs1LLeSmNQSy3TiRQo8e9OHTbxLEDyNRXW+33T4GKx95cEeMYAXP4nIz8QDQWXSqaX+0nBnezlx594hP6Y/rXd0ft802YhZDLAT4yJlf5kLfOgsilYbO9SVFkidXRt1ZSGBHoRtWagUpSgUpSgUpSgUpSgUpSgUpSgqT+0fdEWFug6NNk+vLG/9T8qnWgFbXT7WMD3IYh0xuI1ycepyfzqA/wBpGL/BWreAmI/WJv8A2rvaxqxXTI5xvi1WUZ8SLcMM/nVM7qdLYTd7QDjnX59YvGtY5O7s4GxI3g8g67faI6BemxNd/hbR9NtAOW3SRxj6yYCRiR5cw5V/ICo/oNh3NvGn2sBnz1LsAWz652/KtyaUKpY9BufQefwHX4CuLPny8tYuzHhx1urb0/XonHKAAPIdP0rV1rgDT71T3ttESftqAj/zrg/rmq2trsocqanPDeuMcAmteP5G+qz5ODXcQmXQbnhu4FxBI8+muwE8Z3aIMccxA2yNsOMZ6EdDVzwTK6hlIZWAII3BBGQQfIisVzbJNEySKGSRSrKehVhgg/lXN4OsGgsooXPMYQ0QPmkbsqZ9eQLXW5XapSlApSlApSlApSlApSlApSlBW/b9Y95o7NjPdyxv8ASV/wCauLcXPe8NRt4/Qyv/AIasv+y1P+0bTe/0q8j8e5dh+KMc4+a1W3ATibQUjbp9fEfwsT/Rqz5LqbX4+7pq21wJERx0ZVYfxKDW0lgXQk45NlPN0PMQoB8NyQN/Oopo1+9vYSd4hLWxZMdOYBhjBx036+lTTVb1TwxPMUaJ5EjwrbH2pIypU+Kkbg/7EGuLHhuWd+zsy5pMZ93Dbs31SA/4MiSLwikPu79FLbY/MHf867ukprNvu+lxSfgnC7fmzVN9L47txY281xcwRu8MbsGkUHmKKWwuc9T0A8a29N4gjuYhLExaNs8rEEBgCQSAd8ZB3rr8MZ3XNLll1EB4m7Q9WFrIi6RcW7kDlmSTve7wQc8oiOdgRufGtfQ/7R0JEa3VvIrYUPIhVhzY3bk2IGd8b14u21aW6n0m3uY44lHeLK5bvfosjABRJuTyk8uR7XrWh2fcK28epX2kXkaTqAJI3dQrZULkqQeZeZWB2P2K2ZWaXdpmpxXESTQuJI3GVZehH9D4YPStqoVwdwk2lXEkETs9nPl4wxy0Ey4yuftK67g/9ng7nJmtEFKUoFKUoFKUoFKUoFKUoPMiAgg7g7H4GqP7O4jFYXcP/Bupowfwqn9avFjjrVH8ISZsbqZT7M93PIn4SVA/2rLm/ZWvF+6NfUbAzxSRDrIrKPxEez/qxW/xRqP95aZpcCewktzHb3XgYZUAHIfIkliAeuF862NCg5p0+I/3qUcQcBss8lzZhG77H0m0kPLHccpyHVx/lzA7hvPfbfOHxfVa/J9xraj2TaWG5vogGMbB3AOPMc1dWJQihUAVVACqBgAAYAA8q2Jr0MAp5lflBKSY5wM4ycbHfbIyP1rUmmCqWY4A3J8hV87dteLGTHbBHaf9JW84691NC/qpMbrv6EN/NUH1S6MfGkJH2xGp+D25FS2z4vtXuIoopkmlc7LGeblGN2YjYADP61CtYj73jKALvymEn05IOY1rx7125+aTe4vilKVowKUpQKUpQKUpQKUpQK0LfW4nuJbcMO9iCsyHY8rrkMB4r4Z8CK36h/GnZbaanIkk/eJIg5eaNgCyAk4bII6k79d6Dmcb8Y/SWOmacwluZgUkkU5S2hOzszDbmwcYHTPngHV1HRFt4YbODJSJQufEkdSfVmyfzqZcM8HW2nxGO1jCA+83V3PmzHc48B0HhWx/ca5zWXLjcpqNePKY3dRbhnROWRSR0OanTrkEb77bbfOsVvZqnStfWtZjtbeWeQ4SJSzfkOg9ScADzIqePDwmkcmfldoNcIupQOGdo7m1mlhEybMksZwHGMbOnKWXockeAxHP/wA5ubBu71OAlM4W6hGUceHMvgfhg+njWTsRmkuIr+4f9rcc3pzlWZgP5l+VTya1zlSAQdiCMgj1B61nn1e3Rx947l1UIh7Q9Itw88Rj7xhkrHFyySHrgnlA6+Z9a89jegTXN7cavcry97zCEEdeYjLD90KAgPjk+VSTTuF7A3Zj+h2/OsaSk90uwaR1G2MdUPhU+RcACtMIx5bd9vVKUrRiUrwZl5uXI5sZxnfAIGcdcZI39a90ClKUClKUClKUClKUClKUCvzx248QtPfGytu8YKFMyJlhJMqkj2B9xOpHlv7oq0OJeNxJK+n2AE90UfnYE93brykEuy9W8Ag8SASKjf8AZ8trZ7N5RGv0pHMckh3YoQCuCTsMbbYzy0Em7KbK2TSYFtpFlGOaRh175t2DDqpHTB8AKkbWm9QviHs5nguGvdHlEE7bywH/ACp/Hp0U/LfYr46lt20CFZY9RtXtLqONnVTkpMyqcBD1HMdh1H71VuO18crHR4Jn7/V9VkHuRG3tkPrGspbH8R+dd7RuLA91JZTqIrqMcwA92aLwkiJ3x5qd1OdyBmuN2UaSbPS++uWCyXDNdTM5C8vPggsTsPZAJzjGTUC7Ye0C1N1Zy2UqyXNs7MZE3Tk29gsPeBI8CRgt51ZW3a+K+M2Bmo7rHGCw2P0tYpZlKI4SMZYrIAQceAAOSfCovoHb3p84AmL2z+Iccy/k6Z2+IFDWmfWb9ryR2tPqtR092Kxsdp4HwSp845FC4Pgyjp1qV8J8UR39uJowVIJSSNtmilX3kYeBB/UVDeIraO8K3+kzxSXduOiMD3sR3McgBzg+BPQ/LHp133x/vXTkPfe5e2fumXk94Y8J08CfeHx3xwzs/Tl7/PyLWfWLPpWnpOqx3MKTQtzI4yD0PqCDuGByCDuCCK3K2UKUpQKUpQKUrzITg8oBODgE4BPhk4OB64NBh1DUI4ImlldY40GWZjgAfGqc1vtAvdZmaz0hGjh6SXJyvs+fN+zX0HtnyHSptqPZ0b6RX1K4aZVOUtosxQp8dy8jeHMSOp2Fd+zNraBLaPuofuRDCc22/KDjnPmRk+dBz+A+A4dLt+7j9uRsGWUjBkb+ijfC+GfEkmoFc2x0DWWuMEadenlkIziGQkkZA8ASSP3WYdRVrS34Fc/VDFcRPDMgkjcYZT0I/ofEHwNGs4sq5nHXadbabCrMe+kkXmijRh7a+DFtwqH72+fAHBqP2Gj3WvW3NqUMNvbt7UCop78ZGz94xPKvTbHteQGM8XQ+x6KLUO9ml7+2jA7mJ9znJwsmdii9cDY53A3Btf8AvQUP+Of2Vd2m293NohgkJee1mjExUH6+IhljkA8mJUkeDKw8K1OGuw6CFEkvmMsuxMSnEaHrgkbuR47gdevWrNursFw/jgqfVc5H6EZHllvOtGecsajbo4vjW3eTbS5AwBsBsAPACtK/4as7kkz2sMhPVig5j/GMN8685rncQ20sluwgkaOdfbiYHHtj7LDoVYZXB23B8Kh058U10xXHZTDEwuNMY2l0m6nmZo380kUk+yem36HFYYo5Od7+2iMd3GRHqFkP2mBnmTwLY9pH6MNvOs/Zh2gf3hEyygJcRYEijYMDsGA8NwQR4H4iphfab9YtzEPrVHI4/wCNDnJQ/vA+0pPQ5GwY1XLCZTVedeu56QfjDWDFp8l9p83dLcNGJvZJCF3CmZV6pIPdfbfxHMMncseE7izZWTVLqYnBZZsSRuPH2SeZc+jbV3L/AIXjbvGjXmguAe/hxs3MN3UdQ+OoHXGfeANRnjrUTZWkdoJWkl5SOcf5gtVIUE4/auSsKkdWJbwIquPnrV+n1J4y7rs6hrCzQ8x1BrNFYjvVMQDEeGZVORkHHLjO/UVXi8bxl7sTavMs8RH0aeJm7mccpwGt+UoCCAGxgHm28zgtuGDfarbae4BjtF7275dl71uUtGuDsqgRwgeAVqtCDsi0pf8A+OM7k+0WPU9Nz0HStMZqKZ2W9Kpk49tEso7m2uJoNSXlZ4Q80kUrBsMrLISvKRltjtnGa/QcMnMoOCMgHB2IyPEVW15wTaSavbQQWsMcdqv0qdkQDmdmIhjJ69VZyD1AFWZVlSq17a+LJ7WG2gtpDHNcy4516hF5QcHwyzL+WasqqX7VIzNxFpUHgO7f9bhi3yjFBcxOBXA4gginjaOaNZEPVWGR/wDB9RuK7dy2FqOX771FdXx8Jle0D1I3WmfWwu9zZrvJC7c0kK596OQ7so+63T5iU6fqKTxJLG3MjgMp9Ph4HwI9KzsoIwRkHYjzFQjss9iO8gB9iG6kVB5L5fKod0nhlJPVTjNM18pRs0I9IAunuO8lJZBH3Zb6sYI3Cfe26/Hzr3Pd8s8SHpIrgfjTlYAeG685/hFedYS4KL9GaNX515u8BIMefaAx44rl8Zz90LWb/h3UWfwyBo2+TfKjLK+Muv7SKlfaAUaq24TtzBxTcIgwrpIzAeTKr/8ArxV7Wp2qnuzKD6Tquo3nVQwgQ+Yzv8kX+arU1jW4bK2eeduSNBknxJ8Ao8WJ2AqXkZ61/tfbXWg93Pb/AGoUikOPKXvNvj7BP8Qqp9VuHW7uL2deY25VzH73NeuMWtsMde5Rg7cv25G9DU27P9Pmzdahdr3Ul4ysI2P+TbxKwjDeTYJJ/LpXNk460O2ZVNwkjRyvKGCtL9dIW5n5lHKW3IB8BsMVLB1ezDg9rG1LT73Vy3fXDePMxJC5/dyfzZqmDuACScAbknwAqurrt90tM8rzSfhiIz/MRW3p3Hd3fD/C6XIIz+1u3EKY/AqszD4UEk4c08oskrjElw5lfPVRgKiny5Ywox581ditawSQIO+ZGfx5FKqPQAsx/MnfyHStmgVUPHYK8VaU5HssgUH17yYf8w/Wreqp+3BO5n0u86CG45WPoWjcfJG/WgtC86VG73rUku+lR+5iyaiu74t006rXgi87jWdQtX2712kTPiwZm+auT/CKsDWdatrRc3EyR56An2j8EHtH9Kp3jXiu3uL2C408TG4jIyeTaQL7vsg8xPgdtwfSjXm5MZZZe5V10qP8I8bLfbC1uI8HlZivMiuBupYbgj1A8Kl30KobTmxvcc26uljRndgqICzMegUDc1Ee0uZZdHkkRuZT3Toy+I5xg/Op/JpiupVlDKRgqRkEHwIOxFQrtethFpBjjULzyRRoqjH2s8qgeg6CpZ8vJPGz+EoslLojfeVW/UA1sXid1BLIduSN3z5ciM39K3IYo7eFe9dI1RVUs7BR7Kge82B4VGOJO0Gzltrq3tTJdytBMp7hC6pzRuOZnOFCjrnPhtk7UY8nyOtQ7CNI7vSEcjeZ3k+IB5B8lrsajpBvtUQSDNtYhX5SNpLuQZXPgRHHyn4yfGvnZukkOmWqyCNFEKcqKWZvaHNzMxAAJ5s8gBx9412NV4kgtYmlmdIowd2Pi3kAN2Y+Q3puOLVrNxDoCXkJhlLiNiOdUbl7wD7LEb8pOCQMZx5VHG7ObSMcsdlByjzjVj/M2T8650fahdXX/wCt0yadN8TSsIUPquc8w/MVxtV13iZvZS0gh/eTkb5vIw+VRlNpwy8a6OufQdJj754YYm35AkaCRz5JtnyycgDxqV8E/SJIBPcjkaXDrCP2UZHsgnqXI3YnxOMDFVbw52PX11epdapMrBWVmUv3rycpyE29lU8xn4Der2qMcJFsuS3opSlXZFQjtm0f6Ro1xgZaLlmH8B9r/SWqb1hu7VZY3jcZV1KsPNWBBH6Gg5PD+ofSLC2mP7SGNz8Sgz881WGv9odxe3RstHTnbcPceAAOCVJ2VB989fAdM9nStEuptCbT4HRJYppbSR2yMRLKxJGN8shXbyaphwRwPBpluIoRzMcGSUjDSMPE+QHgvh6nJJeZ2TUQvh7sKgU97fyPdztu2WYJn9ed/iSPgKsHT+H4YF5YYo4l8kUL+uBv+dYuKOL7bT4u8uZAgOeVRu7keCL1Px6DO5FVHc9oer6w7R6ZA0EIODJtn+KY+yvnyrv6miJlr0tefTLa3la4ZkgZxiRiwjWTGcFwSASPvdfWvVrrdpKeWO6t3PXCzRscfANVJa7wJbafyyapcy3t5L7ltExy5zgc0rZflztnAOegbFdnQeyG4vQGuljsLY7i2gUd4w8O8dst/OWP7q0T51KeJO2HT7UlI2N1L0CQ7jPkZPd6/d5vhUL1e21rWpICLUWcUTd7Gz5XDDlwzFvaYjwwg6narU0ThKw00f4eBFfpzn2nP8Z3/IYFZrrU2f0FUyzmLTHDLNArLsfiLCXUrua9l+7zMEHpzElyPhyj0qXC2jjt2gt4khjKsvKg5R7Skb46n1OTWxFAznYE1i13U4bCNWmy8jnlhgTd5pPBUX44yegzWW8svTXx4+Odvhm7mNMgknljjRfekfl2VR8BknYAAk4Arg8X2UFkYb7UYjd5lWLlG8VojAnmSIj6w5UAs27E5GNlqU8MaHKG+lXmDcuMBF3S2jP7OPzPTnfqxHkBXU1/Q4ry2kt5hmOQYOOo8iD4EHBHwrXHHTnz5Lk2rO5SSNHjYMjKGVl3BUjYj0xXJ1ac82KqXTNavOGbj6NdK0+nux7uRfs53ymdgfFoyfMg+dgrxbZXS95DdQkYyQXVGUfvI5DD9Kjk3rpbhsmXbde75YJ+ZuUCKQ833cIxz+WM/lXb0TUfpFtDNjHexxyY8udA2PnVL9o/aVELeS0tHE0sw7t3T2lRDsQrD3mb3dsjBNXFwxp7QWVtC3vRwxI34ljUH55qeOWTtHNZcunTpSlXZFKUoOVYad3V1cMB7M/dyf8AeKvdt8PZWM+u/lXD7RO0SPTYgqr3t1LtDCMkkk4DMBvy52wN2Ow8SO7xLryWdtJO4LcowqD3pJGOFRR4lmIFRLgHgeTvn1LUAGvZt1Q7i2jPRV8mxt6DbrkkKt4D0z+8tbkj1fvZJlVyEdiBzowJQjwUAsQqkDbxzX6BvcWtpIbeEHuo2McMYxzFVJCqFG2TtsPGqt7UdIk03UoNZt05kDBbhR8OXJ8g6eznwYDzqzOGuLLa/iEltKHGBzL0ZCfB16g/LyzQRHs54GkRm1HURz30x5hzb9whGwA6BsbfujAGN8zS8vj0Wt2SLNeVs1HrVct300xuM7rhi0dzW/b6KBu1Yde4ttLFc3E8cW2QpOXb4IPaP6VVOsdq19qsptdHhdFOzTH3+U+OfdiXruST5YO1VnHJ7Xy5sr1E0447TYNO+ogX6ReNhUhTflY7DnI3H4R7R9M5pwNwPKspv9Rbvb6QbA7rbIc+xGOgO+5HTJA8SfnZ12Uxad9dKwnu2zzSnJCc3UJnffxc7n06VO3cAEkgAbknYAfGtGDh6FxnBdXN1bISJbV+Vgce0OnMuOo5sg+Rx5iu9VAa9xJDZcSR31vIHt5/YmdM8hbZZQH91+X2JCVJGSKv4HNBr6jpsVxE0U0ayRsMMrDIP5efrVS8R/2c4ZGL2dwYc/s5F7xR+FgQwHx5quOlBVPAfYTHZzrcXMonkQ5jRV5UVh0Y5OWI6joAfPwtalKBSlKBSlKDxJCrY5lB5TzDIBww8RnofWvdKUGG8s0ljaORQ6OCrKwyGU9QRX5d4k4TEerPBo8ks7LlsR55oSM8y96DuB05tuuNz1tXjnjWe8ujpWmH6w5FxcA+zCo2YBh0I6E9c+yN+kt4K4TttNgEMAyxwZJCPalYeJ8h1wvQfqSTJaoJb7iGP2P+kttvdlb/AFYOf1rdGgcSXKsWN7gAnDSmPO3QLzAk+mKs/iDiO4n1+1sLaRkjhHf3JX7Q2IVtumOUepk9KsN3oh+OooRbXB+n2szkbmNnMBY5+0xRmI+GPjVnaP2+W9rD3dvpYiUHZEmAB6blu6yW9SCdutXdPErjDKGHkwBH6GsUFjGnuRon4VVf9hVvFXyVZH2n6ze7WWmCMH7cgZgM+PM3InyNdGy7Nby9IfWL15F2P0WE8sf8ZUAHH7o/iqys0zU+KPJXPbPwpGdF+pjVBaMroqjAEZ9lgB8Dk/DNdzsh4i+maTAzHLxfUv8AGMAAn1Kcp/OpNfWKzwyQv7siNG34XUg/I1Tf9n+7a3vL6wk95fax4B4nMb4+OV/lqtWi8qUpUJKUpQKUpQKUpQKgfapxk9tElra5N7dHkiA6op2L+nkD55P2TU1vbxIo3kkPKiKXYnwVQST+lVTwtavczy6pOCJLjaBD+xtui48iw3+BP3jRpx8d5MtR0+DOG00627tMNK+Gml8Xf49eUZOB6k9Saktld4yzHCqCSfIAZJ/SufXK4xuWTTbrk3Z07pR5tMwjx/qNQ9LPDHDjumbsj03vEudTkH1t9KzLn7MCsQq//fur5V0u0Gx1B4kk06fkljJLRELyzKcbZYYyMbDYHJ9KkmjaYttbQwL0ijSMevIoGfzxn86ytV5Hj1VOl9q99F9XfaVclxsXhjbDfwEY/MNj0Fd+Dj26nH+H0m7JPjOUt1HxJyflU1zXO4i1xLO1luJD7Malsfeb7Kj1ZsD86shyuD7i5me4luJEBWUxCKIHu1aNUBPO3tOfDwGQcDepNUZ7Nrd10yBpP8ybmuH9WndpM/mGBqTUnpFZI6pm4tvofGUZAwt0Ob495Gyn/wAxTVzRVWPbDZ93faReDbkuViY+jOjD5CT+aqVeLVpSlQkpSlApSlApSlBFeObc3IisxnklbnnI/wCrxEEr8ZHKJ8OfyrWfrtsOgHkBUmurQZZgPaYAE+i5wPhux/iNcGezOaiu/wCJZJWrWDUdOMwgXGV+lW7N+GN+f/dRXQjsia7mnWfKKNfkck8NN9ula71sGsZSryvKrSvjJ3T90FMnK3IHzyl8Hl5sb4z1xVWXXA+r6pPGNTkhitUYMYomHtY8gudz05mO2TireKV85Km9qsaIAAAMADAA8AOgr7Xvkr0qVO0afYxUL7Z7bOkvIBkwSRTDw92QA4PhsTvU4Va4PH9qJNLvVIz/AIeUj4rGzD5gVSrx3hX2vEWeUZ643+Ne6hJSlKBSlKBSlKD4RWJrUGs1KJls9MK2oFZQK+0oW2+ylKUQ+Ypy19pQfOWvtKUCsF/bd5E6ffVl/mUj+tZ6UClKUClKUClKU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371600"/>
            <a:ext cx="1905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AutoShape 6" descr="data:image/jpeg;base64,/9j/4AAQSkZJRgABAQAAAQABAAD/2wCEAAkGBhQSEBQUExMVFRUWGRgXGBcYGBwYHRYVFxQVHR4eGhcaHyYeHBwjHB0bHzAgIycpLi0sFx4yNTAqNSYrLCkBCQoKDgwOGg8PGikkHyIqLCksLCwsLCwpKSwsLCwsKS8pLCkpLCksLC0sLCkvKSwpLCksLCkuKSksLCkwNSksNf/AABEIAPAAoAMBIgACEQEDEQH/xAAcAAEAAgMBAQEAAAAAAAAAAAAABgcDBAUCAQj/xABIEAACAQMCAwUEBwUGAgoDAAABAgMABBEFIQYSMQcTQVFhIjJxoRQjQlJygZFDYoKSwQgVJDOisVPCJVRjg5OjstHh8BY1RP/EABkBAQADAQEAAAAAAAAAAAAAAAABAgMEBf/EACURAQEAAgICAQMFAQAAAAAAAAABAhEDIRIxBEFR8CIyYXGBE//aAAwDAQACEQMRAD8AvGlKUClcPjTihdPspblhzcgwq9OeRjhRn49fQGq44D0S/wBXX6de31zFExIihgcwhgDgn2Tsudh1JwTnzC46VHrfRWs1LLeSmNQSy3TiRQo8e9OHTbxLEDyNRXW+33T4GKx95cEeMYAXP4nIz8QDQWXSqaX+0nBnezlx594hP6Y/rXd0ft802YhZDLAT4yJlf5kLfOgsilYbO9SVFkidXRt1ZSGBHoRtWagUpSgUpSgUpSgUpSgUpSgUpSgqT+0fdEWFug6NNk+vLG/9T8qnWgFbXT7WMD3IYh0xuI1ycepyfzqA/wBpGL/BWreAmI/WJv8A2rvaxqxXTI5xvi1WUZ8SLcMM/nVM7qdLYTd7QDjnX59YvGtY5O7s4GxI3g8g67faI6BemxNd/hbR9NtAOW3SRxj6yYCRiR5cw5V/ICo/oNh3NvGn2sBnz1LsAWz652/KtyaUKpY9BufQefwHX4CuLPny8tYuzHhx1urb0/XonHKAAPIdP0rV1rgDT71T3ttESftqAj/zrg/rmq2trsocqanPDeuMcAmteP5G+qz5ODXcQmXQbnhu4FxBI8+muwE8Z3aIMccxA2yNsOMZ6EdDVzwTK6hlIZWAII3BBGQQfIisVzbJNEySKGSRSrKehVhgg/lXN4OsGgsooXPMYQ0QPmkbsqZ9eQLXW5XapSlApSlApSlApSlApSlApSlBW/b9Y95o7NjPdyxv8ASV/wCauLcXPe8NRt4/Qyv/AIasv+y1P+0bTe/0q8j8e5dh+KMc4+a1W3ATibQUjbp9fEfwsT/Rqz5LqbX4+7pq21wJERx0ZVYfxKDW0lgXQk45NlPN0PMQoB8NyQN/Oopo1+9vYSd4hLWxZMdOYBhjBx036+lTTVb1TwxPMUaJ5EjwrbH2pIypU+Kkbg/7EGuLHhuWd+zsy5pMZ93Dbs31SA/4MiSLwikPu79FLbY/MHf867ukprNvu+lxSfgnC7fmzVN9L47txY281xcwRu8MbsGkUHmKKWwuc9T0A8a29N4gjuYhLExaNs8rEEBgCQSAd8ZB3rr8MZ3XNLll1EB4m7Q9WFrIi6RcW7kDlmSTve7wQc8oiOdgRufGtfQ/7R0JEa3VvIrYUPIhVhzY3bk2IGd8b14u21aW6n0m3uY44lHeLK5bvfosjABRJuTyk8uR7XrWh2fcK28epX2kXkaTqAJI3dQrZULkqQeZeZWB2P2K2ZWaXdpmpxXESTQuJI3GVZehH9D4YPStqoVwdwk2lXEkETs9nPl4wxy0Ey4yuftK67g/9ng7nJmtEFKUoFKUoFKUoFKUoFKUoPMiAgg7g7H4GqP7O4jFYXcP/Bupowfwqn9avFjjrVH8ISZsbqZT7M93PIn4SVA/2rLm/ZWvF+6NfUbAzxSRDrIrKPxEez/qxW/xRqP95aZpcCewktzHb3XgYZUAHIfIkliAeuF862NCg5p0+I/3qUcQcBss8lzZhG77H0m0kPLHccpyHVx/lzA7hvPfbfOHxfVa/J9xraj2TaWG5vogGMbB3AOPMc1dWJQihUAVVACqBgAAYAA8q2Jr0MAp5lflBKSY5wM4ycbHfbIyP1rUmmCqWY4A3J8hV87dteLGTHbBHaf9JW84691NC/qpMbrv6EN/NUH1S6MfGkJH2xGp+D25FS2z4vtXuIoopkmlc7LGeblGN2YjYADP61CtYj73jKALvymEn05IOY1rx7125+aTe4vilKVowKUpQKUpQKUpQKUpQK0LfW4nuJbcMO9iCsyHY8rrkMB4r4Z8CK36h/GnZbaanIkk/eJIg5eaNgCyAk4bII6k79d6Dmcb8Y/SWOmacwluZgUkkU5S2hOzszDbmwcYHTPngHV1HRFt4YbODJSJQufEkdSfVmyfzqZcM8HW2nxGO1jCA+83V3PmzHc48B0HhWx/ca5zWXLjcpqNePKY3dRbhnROWRSR0OanTrkEb77bbfOsVvZqnStfWtZjtbeWeQ4SJSzfkOg9ScADzIqePDwmkcmfldoNcIupQOGdo7m1mlhEybMksZwHGMbOnKWXockeAxHP/wA5ubBu71OAlM4W6hGUceHMvgfhg+njWTsRmkuIr+4f9rcc3pzlWZgP5l+VTya1zlSAQdiCMgj1B61nn1e3Rx947l1UIh7Q9Itw88Rj7xhkrHFyySHrgnlA6+Z9a89jegTXN7cavcry97zCEEdeYjLD90KAgPjk+VSTTuF7A3Zj+h2/OsaSk90uwaR1G2MdUPhU+RcACtMIx5bd9vVKUrRiUrwZl5uXI5sZxnfAIGcdcZI39a90ClKUClKUClKUClKUClKUCvzx248QtPfGytu8YKFMyJlhJMqkj2B9xOpHlv7oq0OJeNxJK+n2AE90UfnYE93brykEuy9W8Ag8SASKjf8AZ8trZ7N5RGv0pHMckh3YoQCuCTsMbbYzy0Em7KbK2TSYFtpFlGOaRh175t2DDqpHTB8AKkbWm9QviHs5nguGvdHlEE7bywH/ACp/Hp0U/LfYr46lt20CFZY9RtXtLqONnVTkpMyqcBD1HMdh1H71VuO18crHR4Jn7/V9VkHuRG3tkPrGspbH8R+dd7RuLA91JZTqIrqMcwA92aLwkiJ3x5qd1OdyBmuN2UaSbPS++uWCyXDNdTM5C8vPggsTsPZAJzjGTUC7Ye0C1N1Zy2UqyXNs7MZE3Tk29gsPeBI8CRgt51ZW3a+K+M2Bmo7rHGCw2P0tYpZlKI4SMZYrIAQceAAOSfCovoHb3p84AmL2z+Iccy/k6Z2+IFDWmfWb9ryR2tPqtR092Kxsdp4HwSp845FC4Pgyjp1qV8J8UR39uJowVIJSSNtmilX3kYeBB/UVDeIraO8K3+kzxSXduOiMD3sR3McgBzg+BPQ/LHp133x/vXTkPfe5e2fumXk94Y8J08CfeHx3xwzs/Tl7/PyLWfWLPpWnpOqx3MKTQtzI4yD0PqCDuGByCDuCCK3K2UKUpQKUpQKUrzITg8oBODgE4BPhk4OB64NBh1DUI4ImlldY40GWZjgAfGqc1vtAvdZmaz0hGjh6SXJyvs+fN+zX0HtnyHSptqPZ0b6RX1K4aZVOUtosxQp8dy8jeHMSOp2Fd+zNraBLaPuofuRDCc22/KDjnPmRk+dBz+A+A4dLt+7j9uRsGWUjBkb+ijfC+GfEkmoFc2x0DWWuMEadenlkIziGQkkZA8ASSP3WYdRVrS34Fc/VDFcRPDMgkjcYZT0I/ofEHwNGs4sq5nHXadbabCrMe+kkXmijRh7a+DFtwqH72+fAHBqP2Gj3WvW3NqUMNvbt7UCop78ZGz94xPKvTbHteQGM8XQ+x6KLUO9ml7+2jA7mJ9znJwsmdii9cDY53A3Btf8AvQUP+Of2Vd2m293NohgkJee1mjExUH6+IhljkA8mJUkeDKw8K1OGuw6CFEkvmMsuxMSnEaHrgkbuR47gdevWrNursFw/jgqfVc5H6EZHllvOtGecsajbo4vjW3eTbS5AwBsBsAPACtK/4as7kkz2sMhPVig5j/GMN8685rncQ20sluwgkaOdfbiYHHtj7LDoVYZXB23B8Kh058U10xXHZTDEwuNMY2l0m6nmZo380kUk+yem36HFYYo5Od7+2iMd3GRHqFkP2mBnmTwLY9pH6MNvOs/Zh2gf3hEyygJcRYEijYMDsGA8NwQR4H4iphfab9YtzEPrVHI4/wCNDnJQ/vA+0pPQ5GwY1XLCZTVedeu56QfjDWDFp8l9p83dLcNGJvZJCF3CmZV6pIPdfbfxHMMncseE7izZWTVLqYnBZZsSRuPH2SeZc+jbV3L/AIXjbvGjXmguAe/hxs3MN3UdQ+OoHXGfeANRnjrUTZWkdoJWkl5SOcf5gtVIUE4/auSsKkdWJbwIquPnrV+n1J4y7rs6hrCzQ8x1BrNFYjvVMQDEeGZVORkHHLjO/UVXi8bxl7sTavMs8RH0aeJm7mccpwGt+UoCCAGxgHm28zgtuGDfarbae4BjtF7275dl71uUtGuDsqgRwgeAVqtCDsi0pf8A+OM7k+0WPU9Nz0HStMZqKZ2W9Kpk49tEso7m2uJoNSXlZ4Q80kUrBsMrLISvKRltjtnGa/QcMnMoOCMgHB2IyPEVW15wTaSavbQQWsMcdqv0qdkQDmdmIhjJ69VZyD1AFWZVlSq17a+LJ7WG2gtpDHNcy4516hF5QcHwyzL+WasqqX7VIzNxFpUHgO7f9bhi3yjFBcxOBXA4gginjaOaNZEPVWGR/wDB9RuK7dy2FqOX771FdXx8Jle0D1I3WmfWwu9zZrvJC7c0kK596OQ7so+63T5iU6fqKTxJLG3MjgMp9Ph4HwI9KzsoIwRkHYjzFQjss9iO8gB9iG6kVB5L5fKod0nhlJPVTjNM18pRs0I9IAunuO8lJZBH3Zb6sYI3Cfe26/Hzr3Pd8s8SHpIrgfjTlYAeG685/hFedYS4KL9GaNX515u8BIMefaAx44rl8Zz90LWb/h3UWfwyBo2+TfKjLK+Muv7SKlfaAUaq24TtzBxTcIgwrpIzAeTKr/8ArxV7Wp2qnuzKD6Tquo3nVQwgQ+Yzv8kX+arU1jW4bK2eeduSNBknxJ8Ao8WJ2AqXkZ61/tfbXWg93Pb/AGoUikOPKXvNvj7BP8Qqp9VuHW7uL2deY25VzH73NeuMWtsMde5Rg7cv25G9DU27P9Pmzdahdr3Ul4ysI2P+TbxKwjDeTYJJ/LpXNk460O2ZVNwkjRyvKGCtL9dIW5n5lHKW3IB8BsMVLB1ezDg9rG1LT73Vy3fXDePMxJC5/dyfzZqmDuACScAbknwAqurrt90tM8rzSfhiIz/MRW3p3Hd3fD/C6XIIz+1u3EKY/AqszD4UEk4c08oskrjElw5lfPVRgKiny5Ywox581ditawSQIO+ZGfx5FKqPQAsx/MnfyHStmgVUPHYK8VaU5HssgUH17yYf8w/Wreqp+3BO5n0u86CG45WPoWjcfJG/WgtC86VG73rUku+lR+5iyaiu74t006rXgi87jWdQtX2712kTPiwZm+auT/CKsDWdatrRc3EyR56An2j8EHtH9Kp3jXiu3uL2C408TG4jIyeTaQL7vsg8xPgdtwfSjXm5MZZZe5V10qP8I8bLfbC1uI8HlZivMiuBupYbgj1A8Kl30KobTmxvcc26uljRndgqICzMegUDc1Ee0uZZdHkkRuZT3Toy+I5xg/Op/JpiupVlDKRgqRkEHwIOxFQrtethFpBjjULzyRRoqjH2s8qgeg6CpZ8vJPGz+EoslLojfeVW/UA1sXid1BLIduSN3z5ciM39K3IYo7eFe9dI1RVUs7BR7Kge82B4VGOJO0Gzltrq3tTJdytBMp7hC6pzRuOZnOFCjrnPhtk7UY8nyOtQ7CNI7vSEcjeZ3k+IB5B8lrsajpBvtUQSDNtYhX5SNpLuQZXPgRHHyn4yfGvnZukkOmWqyCNFEKcqKWZvaHNzMxAAJ5s8gBx9412NV4kgtYmlmdIowd2Pi3kAN2Y+Q3puOLVrNxDoCXkJhlLiNiOdUbl7wD7LEb8pOCQMZx5VHG7ObSMcsdlByjzjVj/M2T8650fahdXX/wCt0yadN8TSsIUPquc8w/MVxtV13iZvZS0gh/eTkb5vIw+VRlNpwy8a6OufQdJj754YYm35AkaCRz5JtnyycgDxqV8E/SJIBPcjkaXDrCP2UZHsgnqXI3YnxOMDFVbw52PX11epdapMrBWVmUv3rycpyE29lU8xn4Der2qMcJFsuS3opSlXZFQjtm0f6Ro1xgZaLlmH8B9r/SWqb1hu7VZY3jcZV1KsPNWBBH6Gg5PD+ofSLC2mP7SGNz8Sgz881WGv9odxe3RstHTnbcPceAAOCVJ2VB989fAdM9nStEuptCbT4HRJYppbSR2yMRLKxJGN8shXbyaphwRwPBpluIoRzMcGSUjDSMPE+QHgvh6nJJeZ2TUQvh7sKgU97fyPdztu2WYJn9ed/iSPgKsHT+H4YF5YYo4l8kUL+uBv+dYuKOL7bT4u8uZAgOeVRu7keCL1Px6DO5FVHc9oer6w7R6ZA0EIODJtn+KY+yvnyrv6miJlr0tefTLa3la4ZkgZxiRiwjWTGcFwSASPvdfWvVrrdpKeWO6t3PXCzRscfANVJa7wJbafyyapcy3t5L7ltExy5zgc0rZflztnAOegbFdnQeyG4vQGuljsLY7i2gUd4w8O8dst/OWP7q0T51KeJO2HT7UlI2N1L0CQ7jPkZPd6/d5vhUL1e21rWpICLUWcUTd7Gz5XDDlwzFvaYjwwg6narU0ThKw00f4eBFfpzn2nP8Z3/IYFZrrU2f0FUyzmLTHDLNArLsfiLCXUrua9l+7zMEHpzElyPhyj0qXC2jjt2gt4khjKsvKg5R7Skb46n1OTWxFAznYE1i13U4bCNWmy8jnlhgTd5pPBUX44yegzWW8svTXx4+Odvhm7mNMgknljjRfekfl2VR8BknYAAk4Arg8X2UFkYb7UYjd5lWLlG8VojAnmSIj6w5UAs27E5GNlqU8MaHKG+lXmDcuMBF3S2jP7OPzPTnfqxHkBXU1/Q4ry2kt5hmOQYOOo8iD4EHBHwrXHHTnz5Lk2rO5SSNHjYMjKGVl3BUjYj0xXJ1ac82KqXTNavOGbj6NdK0+nux7uRfs53ymdgfFoyfMg+dgrxbZXS95DdQkYyQXVGUfvI5DD9Kjk3rpbhsmXbde75YJ+ZuUCKQ833cIxz+WM/lXb0TUfpFtDNjHexxyY8udA2PnVL9o/aVELeS0tHE0sw7t3T2lRDsQrD3mb3dsjBNXFwxp7QWVtC3vRwxI34ljUH55qeOWTtHNZcunTpSlXZFKUoOVYad3V1cMB7M/dyf8AeKvdt8PZWM+u/lXD7RO0SPTYgqr3t1LtDCMkkk4DMBvy52wN2Ow8SO7xLryWdtJO4LcowqD3pJGOFRR4lmIFRLgHgeTvn1LUAGvZt1Q7i2jPRV8mxt6DbrkkKt4D0z+8tbkj1fvZJlVyEdiBzowJQjwUAsQqkDbxzX6BvcWtpIbeEHuo2McMYxzFVJCqFG2TtsPGqt7UdIk03UoNZt05kDBbhR8OXJ8g6eznwYDzqzOGuLLa/iEltKHGBzL0ZCfB16g/LyzQRHs54GkRm1HURz30x5hzb9whGwA6BsbfujAGN8zS8vj0Wt2SLNeVs1HrVct300xuM7rhi0dzW/b6KBu1Yde4ttLFc3E8cW2QpOXb4IPaP6VVOsdq19qsptdHhdFOzTH3+U+OfdiXruST5YO1VnHJ7Xy5sr1E0447TYNO+ogX6ReNhUhTflY7DnI3H4R7R9M5pwNwPKspv9Rbvb6QbA7rbIc+xGOgO+5HTJA8SfnZ12Uxad9dKwnu2zzSnJCc3UJnffxc7n06VO3cAEkgAbknYAfGtGDh6FxnBdXN1bISJbV+Vgce0OnMuOo5sg+Rx5iu9VAa9xJDZcSR31vIHt5/YmdM8hbZZQH91+X2JCVJGSKv4HNBr6jpsVxE0U0ayRsMMrDIP5efrVS8R/2c4ZGL2dwYc/s5F7xR+FgQwHx5quOlBVPAfYTHZzrcXMonkQ5jRV5UVh0Y5OWI6joAfPwtalKBSlKBSlKDxJCrY5lB5TzDIBww8RnofWvdKUGG8s0ljaORQ6OCrKwyGU9QRX5d4k4TEerPBo8ks7LlsR55oSM8y96DuB05tuuNz1tXjnjWe8ujpWmH6w5FxcA+zCo2YBh0I6E9c+yN+kt4K4TttNgEMAyxwZJCPalYeJ8h1wvQfqSTJaoJb7iGP2P+kttvdlb/AFYOf1rdGgcSXKsWN7gAnDSmPO3QLzAk+mKs/iDiO4n1+1sLaRkjhHf3JX7Q2IVtumOUepk9KsN3oh+OooRbXB+n2szkbmNnMBY5+0xRmI+GPjVnaP2+W9rD3dvpYiUHZEmAB6blu6yW9SCdutXdPErjDKGHkwBH6GsUFjGnuRon4VVf9hVvFXyVZH2n6ze7WWmCMH7cgZgM+PM3InyNdGy7Nby9IfWL15F2P0WE8sf8ZUAHH7o/iqys0zU+KPJXPbPwpGdF+pjVBaMroqjAEZ9lgB8Dk/DNdzsh4i+maTAzHLxfUv8AGMAAn1Kcp/OpNfWKzwyQv7siNG34XUg/I1Tf9n+7a3vL6wk95fax4B4nMb4+OV/lqtWi8qUpUJKUpQKUpQKUpQKgfapxk9tElra5N7dHkiA6op2L+nkD55P2TU1vbxIo3kkPKiKXYnwVQST+lVTwtavczy6pOCJLjaBD+xtui48iw3+BP3jRpx8d5MtR0+DOG00627tMNK+Gml8Xf49eUZOB6k9Saktld4yzHCqCSfIAZJ/SufXK4xuWTTbrk3Z07pR5tMwjx/qNQ9LPDHDjumbsj03vEudTkH1t9KzLn7MCsQq//fur5V0u0Gx1B4kk06fkljJLRELyzKcbZYYyMbDYHJ9KkmjaYttbQwL0ijSMevIoGfzxn86ytV5Hj1VOl9q99F9XfaVclxsXhjbDfwEY/MNj0Fd+Dj26nH+H0m7JPjOUt1HxJyflU1zXO4i1xLO1luJD7Malsfeb7Kj1ZsD86shyuD7i5me4luJEBWUxCKIHu1aNUBPO3tOfDwGQcDepNUZ7Nrd10yBpP8ybmuH9WndpM/mGBqTUnpFZI6pm4tvofGUZAwt0Ob495Gyn/wAxTVzRVWPbDZ93faReDbkuViY+jOjD5CT+aqVeLVpSlQkpSlApSlApSlBFeObc3IisxnklbnnI/wCrxEEr8ZHKJ8OfyrWfrtsOgHkBUmurQZZgPaYAE+i5wPhux/iNcGezOaiu/wCJZJWrWDUdOMwgXGV+lW7N+GN+f/dRXQjsia7mnWfKKNfkck8NN9ula71sGsZSryvKrSvjJ3T90FMnK3IHzyl8Hl5sb4z1xVWXXA+r6pPGNTkhitUYMYomHtY8gudz05mO2TireKV85Km9qsaIAAAMADAA8AOgr7Xvkr0qVO0afYxUL7Z7bOkvIBkwSRTDw92QA4PhsTvU4Va4PH9qJNLvVIz/AIeUj4rGzD5gVSrx3hX2vEWeUZ643+Ne6hJSlKBSlKBSlKD4RWJrUGs1KJls9MK2oFZQK+0oW2+ylKUQ+Ypy19pQfOWvtKUCsF/bd5E6ffVl/mUj+tZ6UClKUClKUClKU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371600"/>
            <a:ext cx="1905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 descr="https://encrypted-tbn0.gstatic.com/images?q=tbn:ANd9GcS_gTk6_fg4cZsjWvs9jFRJDjDTPkuNOsO6AexhqKf3y9CACwHv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10" descr="https://encrypted-tbn2.gstatic.com/images?q=tbn:ANd9GcQJkiHcF8paAoCSnWo7cfdQLEGT-LXCA3zTktkSnwKTI8PruCPbo07mnVQ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AutoShape 12" descr="https://encrypted-tbn0.gstatic.com/images?q=tbn:ANd9GcS_gTk6_fg4cZsjWvs9jFRJDjDTPkuNOsO6AexhqKf3y9CACwHv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AutoShape 14" descr="https://encrypted-tbn2.gstatic.com/images?q=tbn:ANd9GcQr2bts7yFIWnIbN44zRaswxURAgdgunOmcVaqtcobj7Z-hrhYb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0" y="-1951038"/>
            <a:ext cx="2238375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AutoShape 16" descr="https://encrypted-tbn2.gstatic.com/images?q=tbn:ANd9GcQr2bts7yFIWnIbN44zRaswxURAgdgunOmcVaqtcobj7Z-hrhYb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0" y="-1951038"/>
            <a:ext cx="2238375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9" name="Picture 17" descr="C:\Users\Joseph\Desktop\imagesLQEMC6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1481768"/>
            <a:ext cx="2057399" cy="3755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salt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2" name="Picture 2" descr="blood pressure,blood pressure cuffs,cuffs,gauges,healthcare,medial equipment,medicine,Photographs,salt shakers,salts,sphygmomanome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pepper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pimienta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4" name="Picture 2" descr="food,households,pepper grinders,pepper mills,peppers,Photographs,salt and pepper shakers,salt shakers,salts,season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cup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taza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coffees,espresso,food,hot beverages,drinks,restaurants,saucers,cups,t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plate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plato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8" name="AutoShape 2" descr="https://encrypted-tbn2.gstatic.com/images?q=tbn:ANd9GcSLHYpdumv1YhNH2mSXVs6v8IHZKv-hu4gM9NazaIWPL1-Rjc9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ttps://encrypted-tbn2.gstatic.com/images?q=tbn:ANd9GcSLHYpdumv1YhNH2mSXVs6v8IHZKv-hu4gM9NazaIWPL1-Rjc9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https://encrypted-tbn2.gstatic.com/images?q=tbn:ANd9GcSLHYpdumv1YhNH2mSXVs6v8IHZKv-hu4gM9NazaIWPL1-Rjc9w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951038"/>
            <a:ext cx="4143375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https://encrypted-tbn2.gstatic.com/images?q=tbn:ANd9GcSLHYpdumv1YhNH2mSXVs6v8IHZKv-hu4gM9NazaIWPL1-Rjc9w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951038"/>
            <a:ext cx="4143375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https://encrypted-tbn2.gstatic.com/images?q=tbn:ANd9GcSLHYpdumv1YhNH2mSXVs6v8IHZKv-hu4gM9NazaIWPL1-Rjc9w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AutoShape 12" descr="https://encrypted-tbn2.gstatic.com/images?q=tbn:ANd9GcSLHYpdumv1YhNH2mSXVs6v8IHZKv-hu4gM9NazaIWPL1-Rjc9w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AutoShape 14" descr="https://encrypted-tbn2.gstatic.com/images?q=tbn:ANd9GcSLHYpdumv1YhNH2mSXVs6v8IHZKv-hu4gM9NazaIWPL1-Rjc9w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2" name="AutoShape 16" descr="https://encrypted-tbn2.gstatic.com/images?q=tbn:ANd9GcSLHYpdumv1YhNH2mSXVs6v8IHZKv-hu4gM9NazaIWPL1-Rjc9w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4" name="Picture 18" descr="http://thegraphicsfairy.com/wp-content/uploads/blogger/-TI5RDx9oCYw/Twcbo_ntHZI/AAAAAAAAQGM/-ccjedkr-vg/s400/plate%2Bvintage%2BImage%2BGraphicsFairy2blu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524000"/>
            <a:ext cx="38100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glass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vaso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 descr="beverages,dairy products,drinks,food,glasses,household,mi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spoon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cuchara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22" name="Picture 2" descr="eating utensils,households,Photographs,silverware,spoons,utens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knife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cuchillo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6" name="AutoShape 2" descr="https://encrypted-tbn0.gstatic.com/images?q=tbn:ANd9GcSkdmXvGmnbKJnfOCEarGRF_DbYsD6diOF_vJbwYAv8fbZUMdJ9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https://encrypted-tbn0.gstatic.com/images?q=tbn:ANd9GcSkdmXvGmnbKJnfOCEarGRF_DbYsD6diOF_vJbwYAv8fbZUMdJ9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Oneida T029KPTF - BELLINI 9-1/2&quot; Table Knife"/>
          <p:cNvPicPr>
            <a:picLocks noChangeAspect="1" noChangeArrowheads="1"/>
          </p:cNvPicPr>
          <p:nvPr/>
        </p:nvPicPr>
        <p:blipFill>
          <a:blip r:embed="rId3" cstate="print"/>
          <a:srcRect l="18182" r="20455"/>
          <a:stretch>
            <a:fillRect/>
          </a:stretch>
        </p:blipFill>
        <p:spPr bwMode="auto">
          <a:xfrm>
            <a:off x="3505200" y="1524000"/>
            <a:ext cx="2362200" cy="3849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woman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mujer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2" name="Picture 2" descr="20-25 years,bags,beautiful,benches,casual clothing,fashions,females,iStockphoto,Photographs,portraits,red hair,sitting,thirties,twenties,waiting,women,young adults,young wo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napkin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La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servilleta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3794" name="Picture 2" descr="household,napkin rings,napkins,food,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764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fork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tenedor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 descr="dining,forks,household,restaurants,table settings,utensils,special occasions,f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 sugar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azúcar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9" name="Picture 3" descr="http://c.msn.com/c.gif?RF=&amp;DI=1695&amp;TP=http%3A%2F%2Foffice%2Emicrosoft%2Ecom%2Fen%2DUS%2Fimages%2Fimages%2F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75" y="-55563"/>
            <a:ext cx="9525" cy="9525"/>
          </a:xfrm>
          <a:prstGeom prst="rect">
            <a:avLst/>
          </a:prstGeom>
          <a:noFill/>
        </p:spPr>
      </p:pic>
      <p:pic>
        <p:nvPicPr>
          <p:cNvPr id="34822" name="Picture 6" descr="http://c.msn.com/c.gif?RF=&amp;DI=1695&amp;TP=http%3A%2F%2Foffice%2Emicrosoft%2Ecom%2Fen%2DUS%2Fimages%2Fimages%2F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75" y="-55563"/>
            <a:ext cx="9525" cy="9525"/>
          </a:xfrm>
          <a:prstGeom prst="rect">
            <a:avLst/>
          </a:prstGeom>
          <a:noFill/>
        </p:spPr>
      </p:pic>
      <p:pic>
        <p:nvPicPr>
          <p:cNvPr id="34833" name="Picture 17" descr="condiments,cookwares,food,households,kitchen tools,kitchen wares,kitchenwares,Photographs,sugars,table sug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52600"/>
            <a:ext cx="3095625" cy="3095625"/>
          </a:xfrm>
          <a:prstGeom prst="rect">
            <a:avLst/>
          </a:prstGeom>
          <a:noFill/>
        </p:spPr>
      </p:pic>
      <p:sp>
        <p:nvSpPr>
          <p:cNvPr id="3074" name="AutoShape 2" descr="https://encrypted-tbn3.gstatic.com/images?q=tbn:ANd9GcRrs9Yl8L54sVul5lLKee9m5QYva4EkoCgcjoGCXZiVT9Lntf8jBQoDZd1r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s://encrypted-tbn3.gstatic.com/images?q=tbn:ANd9GcRrs9Yl8L54sVul5lLKee9m5QYva4EkoCgcjoGCXZiVT9Lntf8jBQoDZd1r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t1.gstatic.com/images?q=tbn:ANd9GcQD-1nzmp8Z3G5cDH0gTw6syS4joPXVi2VtU6BEJEkGFonTRK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981200"/>
            <a:ext cx="2667000" cy="2667000"/>
          </a:xfrm>
          <a:prstGeom prst="rect">
            <a:avLst/>
          </a:prstGeom>
          <a:noFill/>
        </p:spPr>
      </p:pic>
      <p:sp>
        <p:nvSpPr>
          <p:cNvPr id="3080" name="AutoShape 8" descr="data:image/jpeg;base64,/9j/4AAQSkZJRgABAQAAAQABAAD/2wCEAAkGBxASEhQTEBQUFRQXFBQWFRUUFBQUFBUUFBQWFxQVFBQYHCggGBolHBQUITEhJSkrLi4uFx8zODMsNygtLisBCgoKDg0OFxAQFCwcHBwsLCwsLCwsLCwsLCwsLCwsLCwsLCwsLCwsLCwsLCwsLCwsLCwsKywsLDcsNyw3LCsrK//AABEIAKIA4QMBIgACEQEDEQH/xAAcAAACAwEBAQEAAAAAAAAAAAAEBQADBgECBwj/xAA7EAABAwIFAQQHBgYCAwAAAAABAAIDBBEFEiExQVEiYXGBBhMycpGhwRQjQrHC0SQzUuHw8YKyNGKS/8QAGAEAAwEBAAAAAAAAAAAAAAAAAAECAwT/xAAgEQEBAQEAAgIDAQEAAAAAAAAAARECITESQQNRYTIi/9oADAMBAAIRAxEAPwD7ivlPpBDmrp/fH/Vq+rL53jEP8XMer/0hKhnmwkE6clWsjTWSAEKhkSWDQdQ3VnmuOCsmaTJlFrN1+PCj4ykYSRKHu7RTmaN1jokbnDP4hR0rl1emtJ0C6xtyANSeE9w2gDO0dT/myOedO3CyGYt0doQmEcwIRGKUAeM7R2huP6h+6StaW+z8Cnd5peKvqQb2TDDobBAxVHB0RlHLp5quepamwzaFa1qGimRkbgVrLqXuONL8cZ2mjo3806p2JPiMed5JR16EZL0gYMjSNSHj4HRcjF2g9yfz0oIItuCEkomXZbltwVlfFab4VOaj44uyh3RK2MuNhfRBUNVRpdIE8nj0SqoYinALrICVupTFwVFQ3RRVl0hXYWLszFZENUoK95FFdlUV6h+mlg8Xb/Ey+99At4sLi/8A5EvvfQLRAdw0KHa1GP2Q4QQFrfvJD4Lki9cvPehqiRQauomAB8FmJYi+QNb+I6dxTWrkQOHyNEzc3Ol+hPKy6u2NOfTR4fhojHU8u5/smLWKRC4V7GrokxnXljUuxTDrfeMGn4h+pOI2IiNidmlLjF5AVVLP6q1tjwneMUTYn3b7J18D0WdxOJ9wSNDse/p4rn78NZ5OKGrD2h2ya00RKXYBhb2N+85Nw3kacrQRNstOJc8o6X2yMJv0Hx0S98aZR2tY6qqen5GoWlTCiWNIGQ5ZZm9TmHg4XWomaktXFaa/VlvMKOlQBI1eqVmqtkYvVKzVI3moZolNS1P6hmiUVTVV9CFEoQ8+yNmahZW3CyrQvkC7ENVe+n71xsNksC6yi7mUVIfpRYDHWu+0SW/q/SFv1iMbH8Q/3v0hX0gEwutYrwQrrLiYLBICCR1KBqAvdXhL3OLmvyj4n4KfYA0akuPU6fJZ+f0fgpqgqKNrdSNTz3JrNGEjqmFjszVn14utJ5abCK3XI7yP0TrMEnwuFhjY+wuQDrrY9yZNat+dxnfa9svRGUoJQkLExpBqFcSy0kjnuOcWIJFjvppqrW2IsdQjvSGlySkgaPAd57H8ktBWN8L9nNNKCAiWhJ6SSxsmkMq056TYKYEVAy5VUMdymkTAO5aJZvHIjGbtaSCNhbQjdZt87nPGZhaBfU+C3OOMGVp7/osvVx3WfcXyVSSN6rtJI0usDwkUwNyL8lesPb94DqsPn5X8WjnkFktnYCvdQUFI8rXUyK5adDSUyslkd1Vob2UvZlbmqshES7qkpKV2UXqyiBj9JrD4237+T3voFuFisYH38nvfQLVkDjYr5qcFum9lXEr5n2b5I+ipcXXAPUIKpkC8U1XePU7Ej9lJWNy5r3vqo3fSi+eRL6mnLkTUP1VYUXnfapT7AobQsbva4TeOm0ulHo5UfgO+48OVp2Bbc+kVTTw9UbBHYrgCtarSo9IafPEHcsI+B0Kz1PhxkOmnUnZa+wc0tOxBB80vZEGANHH58qOudpys5UUr4z2h4Hg+alJXNLst9R/mi07Q1wLXi7Sszjfo8WH1kNyN+8LPvmzzFyy+Kd0lXYK41hSbDcxjaX+0fyRRur5tsTYYPkEgsT4JVW0xbv5HhWteiYZLix1B4T9h82q22e/3j+aYYPhT3HO+7W8dT+wWtPotED61jSdb5TrY8kdV6ljWc/Hl8rvf6ZfEYC093BSuQrXVlMHtLTvwehWSqYy0kHcJ9TBKFk3RAPZ8l5igzHXZSYW0CmGBmVJV8ioN0G4opqogP0isXjH8+T3voFtFicakHr5NfxfQLVkoYqsXcQzTouMnb1C84lK1zLAjbqlb4H2+f1E7gdCnuDTmSIg7tPyOy6IW2FwD4hEYdGxr9ABm0NvksOObL7aW7Ac0JVYjWmmw+/CXzUVlrYiUDSuLHBw4K2lHOHjMNjZZWmpHPdlaP2HitVhmHZG2ue/xT40dDGoaorC3YfFMWMASzE49Q7pwr63Ex2Gd51cfAdF1z1S1wI01VMstkjFiQL3PWhrSBqTokz5iUywykJ7bv+I+pU/K25BgnD8PGXtbn5KVFJlTFi9v1FirwtZ4xo6gprnVdlpu1ptdNoIcoRgdy2FkoxSJu43/ADTWZ9gk9Q7MbpgqeEqxugztzt9ob94Tx8aplcGg5lNmmxlI1eKlqaNY0vcW7XKFqo1EnhWk0rUOQjp2IRwRilai9WURgfo1YTHKe9RIe/6BbtYXHZbTyeP0Cqsy4wBUyUwdZvUj4cqS1Ktwu7nkngfmomW4ayTA7+y/4hAT4bMzXKTbW7dfyWnYVY1XeJU/KlL8WhawOe4AkC4Ohvzokj8aZLI1kf4ja/C182HxTC0jGuHeBf4rOY56KQw2khLmG97XuLhR3O/f0rn4tFQ0jWN7I8Tye8pgwJBg+JBwsT/tPmOuFtLM8JrrnWQMsuY245Kuq5Pwt3Py71Q1lglRHh8LAOyAD16+Pek07zdMKuQpfkue1sd+tu5R1/FQXhlFnN3eyPmVomtsq6RrcoybWsP7q9VzzibdQBelCF0KidDR0S3FcRdShryS+Im1jq5ptweR4po0LOY1arGRjj6tjjqAO08aX14GoU93wqC6fFo6hpMROm4Is4HvHRde1J8OwR0D87Xu6EECxHej6yR1tLBLm3PJ3PoPXVbWLOVlQ5++3RMqqJL5IeinqiO0Eeipq49169ROPZBA8kLNDU8uHnZEufR4BnYgZGI2WKblzf8A5QkjXcn5WRv8NXlUXqx6qIGv0MvnXpCSamUD+r9IX0VfP8XjvVTe9+kJ9JhK7xTfB47Mv1N0tnozwvMTpWeySPyS5mXRfMaZisakMOKvHtAH5FG0+Kxnfs+P7rSdSow5pzqlXpdN2QEfTzi9wQR1Cz3pHU5nABT+S/8AKuZ5JYqkxm/HK1WH4oMuvksjUi7UwowSe7lYcdWXI06kaLDfWyyHL7P4idrd3etI2gba3z5SbBKgNAGy0kbrrfmZGdZ+tw6x7uqXOprLZviBFildRRIwFNG5zTp5jqmkMzX7HUbjol8wtoPiqowWm40KXyw8OgV7aEFBXNc4MNg8i4HUDp+yvnqg3st1f+Xer+U9pxysqLdlu/P7JbhOFljTmO7nO+JJTOmpANXalEOCnNu09xSGC1kmxaPKD04+KduCHqoBI0tPkeiqwmVqXIRntBHVsRa4tO/+aoI7rOqMQNEuqmJnBqEJVMVz0TP1bUrnCeVjEoqGpVUB3XV3KuKVY/QqxWIR/fzH/wBx/wBQtqslijfvpPev8grZl7o14MARACiZA30otshvsoTSTYoKZLDDmcM2QktZm3VNYSgwVFpwb6oO4RkTQNAqKQ9UVlslzILaMppbLRYfW7LLRlH00hC0lJtI33Ck0QcCDyLXG/klOH1XCamYAXKdBJNTZXFtzovAgB5PyRM7sxJXiMaqMgVy4E0kSFzszdu5BSdg3G4PxWoaOys5ijLEovMno5TSlnD2gj/StKztBVGN3cd0/a+4uFXN0rMcK8OCsIVUrwBc7Kkl+MUwezN+JuviOQss9aieN8uhu1nTk+KTY1h/q7Ob7J0PNnf3WfX7XP090RuPJSoYg8Oc7rzp3Jp6hztTp5J8XYKQ1cSS1TFr58PHJKW1OHMHCd5olZXKup59gZ0Cin4VXyfYlk8V/nP8foFrFkcWP3z/AHvoFSAqi6ETBGCqSGcNAh5I7qub1vrSIiMoPazai3QIlwcN2/DX5Kd1WFFVTXS37OQdlpXtBH05Qz6XlTYC8x6WREB4PkVHsV9NSklZzdVUaxFwNV0lCQLlX0cHJ0HXhaxImmjsLnb68ADkrxI6p9c3O3LHY2sQRtu634kypANxxt49UWSizfsQvC61uqKdCONF5bEjAMj2SfGmaXTpmyW40BkPknfQZvKmGGVVjlO3H7IIKAm4IGyylxTSOKocy+p/svcLw5oI2IUW7NWQgcRjDmOadiP9FMHBC1MdwmGSpCWuIO4K07dh4JDVQWddOKSa7QO5R+OZbFdOTNSuram8oSyqstKks9Worco6j4hdUm+nrH4t/Ok976BbBYzF3ffye99AlDVNRkbrNJ6BAsKJqXWjsOdE/pIejZpc7k3Rd1VGLABde+wRJ4NY7LYl1tkuYwnw6LhkJv0VsEg2UXzTe46K6bUFDZV0QBTmJtgnJhFuKAWskweSQ07X2TvFAs1Vyua8Ea9Qs+7lVGpgmHFkQHJFTT6Bw5GyYRVQK1l0h4KsYFREbopuguggb6xwc5tgACLd4tdDy1AO4uhjLmc894XkuShmVJAx+uVU4nTBo0FkRhRVuJMuwosDPUWINbL6lxtmF232v0v5JwVi8aBE8ZHTQ94K11FPnYCd+fHqo/H15vJ9T1VhCre1XO6pZXVj7ERD/kePALW2T2iRRiMbALuOp2HPwQ9PCbXBQP2STNmNyeb3JTajHZU835X0qzAVUHn8RSOubbk/FaKrSDEQqsKFV1FLLinFPtqxOM/z5Pe+gXVE4SiNX1GzPFRRP6S9sXlyiiKcUHcoQbrqiz+1HWFLQM2XFFpSBV6zdQO2VFFl2fK+k2KIUURAY4cdUyqPYPgVFFpSZ+Dld5UUU8+jpthX0RdX7JUUVEwmO/zIvE/RPsI28guqLHn/AHV9f5g+ZDOCii1+2biGI7TvFRRXACq90gr1FEUQqUUUUm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https://encrypted-tbn3.gstatic.com/images?q=tbn:ANd9GcTqx3uXyJhm7f6TpBth4T8iZ_x68_1ZWg0p_BZbcthK6RDurBr5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https://encrypted-tbn3.gstatic.com/images?q=tbn:ANd9GcTqx3uXyJhm7f6TpBth4T8iZ_x68_1ZWg0p_BZbcthK6RDurBr5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AutoShape 14" descr="https://encrypted-tbn3.gstatic.com/images?q=tbn:ANd9GcTqx3uXyJhm7f6TpBth4T8iZ_x68_1ZWg0p_BZbcthK6RDurBr5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8" name="Picture 16" descr="sugar cubes">
            <a:hlinkClick r:id="rId8" tooltip="sugar cubes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2209800"/>
            <a:ext cx="2686050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He, </a:t>
            </a:r>
            <a:r>
              <a:rPr lang="en-US" dirty="0" smtClean="0"/>
              <a:t>She, </a:t>
            </a:r>
            <a:r>
              <a:rPr lang="en-US" dirty="0" smtClean="0"/>
              <a:t>You come(s)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Él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Ella,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Ud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viene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They, You come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Ellos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Ellas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Uds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vienen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tall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alto</a:t>
            </a:r>
          </a:p>
        </p:txBody>
      </p:sp>
      <p:pic>
        <p:nvPicPr>
          <p:cNvPr id="13314" name="Picture 2" descr="California,Californian Sierra Nevada,coniferous trees,conservation,ecology,environmental issues,environments,forests,General Sherman,groves,iStockphoto,national parks,nature,Photographs,redwoods,sequoias,tall,tree trunks,trees,woo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Brown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castaño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brunette,eyes,faces,females,feminine,Fotolia,girls,hair,lips,Photographs,portraits,pretty,profiles,spotlights,tenders,thoughts,upset,women,young,you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bajo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barefoot,boys,children,dresses,females,girls,hand in hand,males,nature,sands,shadows,shorelines,shores,shorts,surfs,people,personal appeara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288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Blonde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rubio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alternatives,anime,avatars,cropped images,cropped pictures,faces,fashions,girls,hair styles,hairdos,hipsters,manga,people,persons,PNG,punks,teenagers,teens,transparent backgrounds,wo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Short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corto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models,flowers,glamour,iStockphoto,makeup,profiles,short hair,side views,slim,smelling,smiling,tranquil,women,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/>
          <a:lstStyle/>
          <a:p>
            <a:r>
              <a:rPr lang="en-US" dirty="0" smtClean="0"/>
              <a:t>Long hair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pelo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largo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8" name="Picture 6" descr="adults,behaviors,brick walls,brown hair,brunettes,elegance,emotive,fashion models,fashions,females,glamour,iStockphoto,long hair,pensive,Photographs,serious,women,young adults,young wo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153</Words>
  <Application>Microsoft Office PowerPoint</Application>
  <PresentationFormat>On-screen Show (4:3)</PresentationFormat>
  <Paragraphs>68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Let’s go to a restaurant</vt:lpstr>
      <vt:lpstr>The man</vt:lpstr>
      <vt:lpstr>The woman</vt:lpstr>
      <vt:lpstr>tall</vt:lpstr>
      <vt:lpstr>Brown hair</vt:lpstr>
      <vt:lpstr>short</vt:lpstr>
      <vt:lpstr>Blonde hair</vt:lpstr>
      <vt:lpstr>Short hair</vt:lpstr>
      <vt:lpstr>Long hair</vt:lpstr>
      <vt:lpstr>Red hair</vt:lpstr>
      <vt:lpstr>Black hair</vt:lpstr>
      <vt:lpstr>young</vt:lpstr>
      <vt:lpstr>Grey hair</vt:lpstr>
      <vt:lpstr>old</vt:lpstr>
      <vt:lpstr>The young man</vt:lpstr>
      <vt:lpstr>handsome</vt:lpstr>
      <vt:lpstr>The young woman</vt:lpstr>
      <vt:lpstr>others</vt:lpstr>
      <vt:lpstr>The menu</vt:lpstr>
      <vt:lpstr>The bill</vt:lpstr>
      <vt:lpstr>The waiter</vt:lpstr>
      <vt:lpstr>The waitress</vt:lpstr>
      <vt:lpstr>The salt</vt:lpstr>
      <vt:lpstr>The pepper</vt:lpstr>
      <vt:lpstr>The cup</vt:lpstr>
      <vt:lpstr>The plate</vt:lpstr>
      <vt:lpstr>The glass</vt:lpstr>
      <vt:lpstr>The spoon</vt:lpstr>
      <vt:lpstr>The knife</vt:lpstr>
      <vt:lpstr>The napkin</vt:lpstr>
      <vt:lpstr>The fork</vt:lpstr>
      <vt:lpstr>The sugar</vt:lpstr>
      <vt:lpstr>He, She, You come(s)</vt:lpstr>
      <vt:lpstr>They, You come</vt:lpstr>
    </vt:vector>
  </TitlesOfParts>
  <Company>Your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go to a restaurant</dc:title>
  <dc:creator>stoth</dc:creator>
  <cp:lastModifiedBy>Joseph</cp:lastModifiedBy>
  <cp:revision>28</cp:revision>
  <dcterms:created xsi:type="dcterms:W3CDTF">2011-12-13T20:04:03Z</dcterms:created>
  <dcterms:modified xsi:type="dcterms:W3CDTF">2014-01-09T11:15:30Z</dcterms:modified>
</cp:coreProperties>
</file>